
<file path=[Content_Types].xml><?xml version="1.0" encoding="utf-8"?>
<Types xmlns="http://schemas.openxmlformats.org/package/2006/content-types">
  <Default Extension="bin"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p:sldMasterIdLst>
    <p:sldMasterId id="2147483648" r:id="rId1"/>
  </p:sldMasterIdLst>
  <p:notesMasterIdLst>
    <p:notesMasterId r:id="rId15"/>
  </p:notesMasterIdLst>
  <p:handoutMasterIdLst>
    <p:handoutMasterId r:id="rId16"/>
  </p:handoutMasterIdLst>
  <p:sldIdLst>
    <p:sldId id="261" r:id="rId2"/>
    <p:sldId id="265" r:id="rId3"/>
    <p:sldId id="266" r:id="rId4"/>
    <p:sldId id="262" r:id="rId5"/>
    <p:sldId id="275" r:id="rId6"/>
    <p:sldId id="267" r:id="rId7"/>
    <p:sldId id="258" r:id="rId8"/>
    <p:sldId id="269" r:id="rId9"/>
    <p:sldId id="270" r:id="rId10"/>
    <p:sldId id="271" r:id="rId11"/>
    <p:sldId id="274" r:id="rId12"/>
    <p:sldId id="273" r:id="rId13"/>
    <p:sldId id="260" r:id="rId14"/>
  </p:sldIdLst>
  <p:sldSz cx="12188825" cy="6858000"/>
  <p:notesSz cx="6797675" cy="9926638"/>
  <p:embeddedFontLst>
    <p:embeddedFont>
      <p:font typeface="AU Passata Light" panose="020B0303030902030804" pitchFamily="34" charset="0"/>
      <p:regular r:id="rId17"/>
      <p:bold r:id="rId18"/>
    </p:embeddedFont>
    <p:embeddedFont>
      <p:font typeface="AU Passata" panose="020B0503030502030804" pitchFamily="34" charset="0"/>
      <p:regular r:id="rId19"/>
      <p:bold r:id="rId20"/>
    </p:embeddedFont>
    <p:embeddedFont>
      <p:font typeface="Georgia" panose="02040502050405020303" pitchFamily="18" charset="0"/>
      <p:regular r:id="rId21"/>
      <p:bold r:id="rId22"/>
      <p:italic r:id="rId23"/>
      <p:boldItalic r:id="rId24"/>
    </p:embeddedFont>
    <p:embeddedFont>
      <p:font typeface="AU Peto" panose="040C0B07020602020301" pitchFamily="82" charset="0"/>
      <p:regular r:id="rId25"/>
      <p:bold r:id="rId26"/>
    </p:embeddedFont>
    <p:embeddedFont>
      <p:font typeface="Wingdings 3" panose="05040102010807070707" pitchFamily="18" charset="2"/>
      <p:regular r:id="rId27"/>
    </p:embeddedFont>
    <p:embeddedFont>
      <p:font typeface="Calibri" panose="020F0502020204030204" pitchFamily="34" charset="0"/>
      <p:regular r:id="rId28"/>
      <p:bold r:id="rId29"/>
      <p:italic r:id="rId30"/>
      <p:boldItalic r:id="rId31"/>
    </p:embeddedFont>
  </p:embeddedFontLst>
  <p:defaultTextStyle>
    <a:defPPr>
      <a:defRPr lang="en-US"/>
    </a:defPPr>
    <a:lvl1pPr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1pPr>
    <a:lvl2pPr marL="609493"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2pPr>
    <a:lvl3pPr marL="1218987"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3pPr>
    <a:lvl4pPr marL="1828480"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4pPr>
    <a:lvl5pPr marL="2437973"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5pPr>
    <a:lvl6pPr marL="3047467" algn="l" defTabSz="1218987" rtl="0" eaLnBrk="1" latinLnBrk="0" hangingPunct="1">
      <a:defRPr sz="4799" kern="1200">
        <a:solidFill>
          <a:schemeClr val="tx1"/>
        </a:solidFill>
        <a:latin typeface="AU Passata" pitchFamily="34" charset="0"/>
        <a:ea typeface="+mn-ea"/>
        <a:cs typeface="+mn-cs"/>
      </a:defRPr>
    </a:lvl6pPr>
    <a:lvl7pPr marL="3656960" algn="l" defTabSz="1218987" rtl="0" eaLnBrk="1" latinLnBrk="0" hangingPunct="1">
      <a:defRPr sz="4799" kern="1200">
        <a:solidFill>
          <a:schemeClr val="tx1"/>
        </a:solidFill>
        <a:latin typeface="AU Passata" pitchFamily="34" charset="0"/>
        <a:ea typeface="+mn-ea"/>
        <a:cs typeface="+mn-cs"/>
      </a:defRPr>
    </a:lvl7pPr>
    <a:lvl8pPr marL="4266453" algn="l" defTabSz="1218987" rtl="0" eaLnBrk="1" latinLnBrk="0" hangingPunct="1">
      <a:defRPr sz="4799" kern="1200">
        <a:solidFill>
          <a:schemeClr val="tx1"/>
        </a:solidFill>
        <a:latin typeface="AU Passata" pitchFamily="34" charset="0"/>
        <a:ea typeface="+mn-ea"/>
        <a:cs typeface="+mn-cs"/>
      </a:defRPr>
    </a:lvl8pPr>
    <a:lvl9pPr marL="4875947" algn="l" defTabSz="1218987" rtl="0" eaLnBrk="1" latinLnBrk="0" hangingPunct="1">
      <a:defRPr sz="4799" kern="1200">
        <a:solidFill>
          <a:schemeClr val="tx1"/>
        </a:solidFill>
        <a:latin typeface="AU Passata"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46"/>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457" autoAdjust="0"/>
  </p:normalViewPr>
  <p:slideViewPr>
    <p:cSldViewPr snapToObjects="1" showGuides="1">
      <p:cViewPr varScale="1">
        <p:scale>
          <a:sx n="107" d="100"/>
          <a:sy n="107" d="100"/>
        </p:scale>
        <p:origin x="198" y="144"/>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7" d="100"/>
          <a:sy n="87" d="100"/>
        </p:scale>
        <p:origin x="3762"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buFontTx/>
              <a:buNone/>
              <a:defRPr sz="1200"/>
            </a:lvl1pPr>
          </a:lstStyle>
          <a:p>
            <a:pPr>
              <a:defRPr/>
            </a:pPr>
            <a:endParaRPr lang="en-GB" dirty="0"/>
          </a:p>
        </p:txBody>
      </p:sp>
      <p:sp>
        <p:nvSpPr>
          <p:cNvPr id="39939" name="Rectangle 3"/>
          <p:cNvSpPr>
            <a:spLocks noGrp="1" noChangeArrowheads="1"/>
          </p:cNvSpPr>
          <p:nvPr>
            <p:ph type="dt" sz="quarter"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buFontTx/>
              <a:buNone/>
              <a:defRPr sz="1200"/>
            </a:lvl1pPr>
          </a:lstStyle>
          <a:p>
            <a:pPr>
              <a:defRPr/>
            </a:pPr>
            <a:endParaRPr lang="en-GB" dirty="0"/>
          </a:p>
        </p:txBody>
      </p:sp>
      <p:sp>
        <p:nvSpPr>
          <p:cNvPr id="39940" name="Rectangle 4"/>
          <p:cNvSpPr>
            <a:spLocks noGrp="1" noChangeArrowheads="1"/>
          </p:cNvSpPr>
          <p:nvPr>
            <p:ph type="ftr" sz="quarter" idx="2"/>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buFontTx/>
              <a:buNone/>
              <a:defRPr sz="1200"/>
            </a:lvl1pPr>
          </a:lstStyle>
          <a:p>
            <a:pPr>
              <a:defRPr/>
            </a:pPr>
            <a:endParaRPr lang="en-GB" dirty="0"/>
          </a:p>
        </p:txBody>
      </p:sp>
      <p:sp>
        <p:nvSpPr>
          <p:cNvPr id="39941" name="Rectangle 5"/>
          <p:cNvSpPr>
            <a:spLocks noGrp="1" noChangeArrowheads="1"/>
          </p:cNvSpPr>
          <p:nvPr>
            <p:ph type="sldNum" sz="quarter" idx="3"/>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buFontTx/>
              <a:buNone/>
              <a:defRPr sz="1200"/>
            </a:lvl1pPr>
          </a:lstStyle>
          <a:p>
            <a:pPr>
              <a:defRPr/>
            </a:pPr>
            <a:fld id="{88DF0C21-DE6B-488F-B9D9-B7FE08733B70}" type="slidenum">
              <a:rPr lang="en-GB"/>
              <a:pPr>
                <a:defRPr/>
              </a:pPr>
              <a:t>‹nr.›</a:t>
            </a:fld>
            <a:endParaRPr lang="en-GB" dirty="0"/>
          </a:p>
        </p:txBody>
      </p:sp>
    </p:spTree>
    <p:extLst>
      <p:ext uri="{BB962C8B-B14F-4D97-AF65-F5344CB8AC3E}">
        <p14:creationId xmlns:p14="http://schemas.microsoft.com/office/powerpoint/2010/main" val="715805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buFontTx/>
              <a:buNone/>
              <a:defRPr sz="1200"/>
            </a:lvl1pPr>
          </a:lstStyle>
          <a:p>
            <a:pPr>
              <a:defRPr/>
            </a:pPr>
            <a:endParaRPr lang="en-GB" dirty="0"/>
          </a:p>
        </p:txBody>
      </p:sp>
      <p:sp>
        <p:nvSpPr>
          <p:cNvPr id="4099"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buFontTx/>
              <a:buNone/>
              <a:defRPr sz="1200"/>
            </a:lvl1pPr>
          </a:lstStyle>
          <a:p>
            <a:pPr>
              <a:defRPr/>
            </a:pPr>
            <a:endParaRPr lang="en-GB" dirty="0"/>
          </a:p>
        </p:txBody>
      </p:sp>
      <p:sp>
        <p:nvSpPr>
          <p:cNvPr id="7172" name="Rectangle 4"/>
          <p:cNvSpPr>
            <a:spLocks noGrp="1" noRot="1" noChangeAspect="1" noChangeArrowheads="1" noTextEdit="1"/>
          </p:cNvSpPr>
          <p:nvPr>
            <p:ph type="sldImg" idx="2"/>
          </p:nvPr>
        </p:nvSpPr>
        <p:spPr bwMode="auto">
          <a:xfrm>
            <a:off x="92075" y="744538"/>
            <a:ext cx="6613525"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102"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buFontTx/>
              <a:buNone/>
              <a:defRPr sz="1200"/>
            </a:lvl1pPr>
          </a:lstStyle>
          <a:p>
            <a:pPr>
              <a:defRPr/>
            </a:pPr>
            <a:endParaRPr lang="en-GB" dirty="0"/>
          </a:p>
        </p:txBody>
      </p:sp>
      <p:sp>
        <p:nvSpPr>
          <p:cNvPr id="4103"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buFontTx/>
              <a:buNone/>
              <a:defRPr sz="1200"/>
            </a:lvl1pPr>
          </a:lstStyle>
          <a:p>
            <a:pPr>
              <a:defRPr/>
            </a:pPr>
            <a:fld id="{72C160C3-3AB6-49C1-8001-AFDAD271EB5B}" type="slidenum">
              <a:rPr lang="en-GB"/>
              <a:pPr>
                <a:defRPr/>
              </a:pPr>
              <a:t>‹nr.›</a:t>
            </a:fld>
            <a:endParaRPr lang="en-GB" dirty="0"/>
          </a:p>
        </p:txBody>
      </p:sp>
    </p:spTree>
    <p:extLst>
      <p:ext uri="{BB962C8B-B14F-4D97-AF65-F5344CB8AC3E}">
        <p14:creationId xmlns:p14="http://schemas.microsoft.com/office/powerpoint/2010/main" val="24450390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AU Passata" pitchFamily="34" charset="0"/>
        <a:ea typeface="+mn-ea"/>
        <a:cs typeface="Arial" charset="0"/>
      </a:defRPr>
    </a:lvl1pPr>
    <a:lvl2pPr marL="609493" algn="l" rtl="0" eaLnBrk="0" fontAlgn="base" hangingPunct="0">
      <a:spcBef>
        <a:spcPct val="30000"/>
      </a:spcBef>
      <a:spcAft>
        <a:spcPct val="0"/>
      </a:spcAft>
      <a:defRPr sz="1600" kern="1200">
        <a:solidFill>
          <a:schemeClr val="tx1"/>
        </a:solidFill>
        <a:latin typeface="AU Passata" pitchFamily="34" charset="0"/>
        <a:ea typeface="+mn-ea"/>
        <a:cs typeface="Arial" charset="0"/>
      </a:defRPr>
    </a:lvl2pPr>
    <a:lvl3pPr marL="1218987" algn="l" rtl="0" eaLnBrk="0" fontAlgn="base" hangingPunct="0">
      <a:spcBef>
        <a:spcPct val="30000"/>
      </a:spcBef>
      <a:spcAft>
        <a:spcPct val="0"/>
      </a:spcAft>
      <a:defRPr sz="1600" kern="1200">
        <a:solidFill>
          <a:schemeClr val="tx1"/>
        </a:solidFill>
        <a:latin typeface="AU Passata" pitchFamily="34" charset="0"/>
        <a:ea typeface="+mn-ea"/>
        <a:cs typeface="Arial" charset="0"/>
      </a:defRPr>
    </a:lvl3pPr>
    <a:lvl4pPr marL="1828480" algn="l" rtl="0" eaLnBrk="0" fontAlgn="base" hangingPunct="0">
      <a:spcBef>
        <a:spcPct val="30000"/>
      </a:spcBef>
      <a:spcAft>
        <a:spcPct val="0"/>
      </a:spcAft>
      <a:defRPr sz="1600" kern="1200">
        <a:solidFill>
          <a:schemeClr val="tx1"/>
        </a:solidFill>
        <a:latin typeface="AU Passata" pitchFamily="34" charset="0"/>
        <a:ea typeface="+mn-ea"/>
        <a:cs typeface="Arial" charset="0"/>
      </a:defRPr>
    </a:lvl4pPr>
    <a:lvl5pPr marL="2437973" algn="l" rtl="0" eaLnBrk="0" fontAlgn="base" hangingPunct="0">
      <a:spcBef>
        <a:spcPct val="30000"/>
      </a:spcBef>
      <a:spcAft>
        <a:spcPct val="0"/>
      </a:spcAft>
      <a:defRPr sz="1600" kern="1200">
        <a:solidFill>
          <a:schemeClr val="tx1"/>
        </a:solidFill>
        <a:latin typeface="AU Passata" pitchFamily="34" charset="0"/>
        <a:ea typeface="+mn-ea"/>
        <a:cs typeface="Arial" charset="0"/>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72C160C3-3AB6-49C1-8001-AFDAD271EB5B}" type="slidenum">
              <a:rPr lang="en-GB" smtClean="0"/>
              <a:pPr>
                <a:defRPr/>
              </a:pPr>
              <a:t>2</a:t>
            </a:fld>
            <a:endParaRPr lang="en-GB" dirty="0"/>
          </a:p>
        </p:txBody>
      </p:sp>
    </p:spTree>
    <p:extLst>
      <p:ext uri="{BB962C8B-B14F-4D97-AF65-F5344CB8AC3E}">
        <p14:creationId xmlns:p14="http://schemas.microsoft.com/office/powerpoint/2010/main" val="1756006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72C160C3-3AB6-49C1-8001-AFDAD271EB5B}" type="slidenum">
              <a:rPr lang="en-GB" smtClean="0"/>
              <a:pPr>
                <a:defRPr/>
              </a:pPr>
              <a:t>3</a:t>
            </a:fld>
            <a:endParaRPr lang="en-GB" dirty="0"/>
          </a:p>
        </p:txBody>
      </p:sp>
    </p:spTree>
    <p:extLst>
      <p:ext uri="{BB962C8B-B14F-4D97-AF65-F5344CB8AC3E}">
        <p14:creationId xmlns:p14="http://schemas.microsoft.com/office/powerpoint/2010/main" val="623144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pPr>
              <a:defRPr/>
            </a:pPr>
            <a:fld id="{72C160C3-3AB6-49C1-8001-AFDAD271EB5B}" type="slidenum">
              <a:rPr lang="en-GB"/>
              <a:pPr>
                <a:defRPr/>
              </a:pPr>
              <a:t>7</a:t>
            </a:fld>
            <a:endParaRPr lang="en-GB" dirty="0"/>
          </a:p>
        </p:txBody>
      </p:sp>
    </p:spTree>
    <p:extLst>
      <p:ext uri="{BB962C8B-B14F-4D97-AF65-F5344CB8AC3E}">
        <p14:creationId xmlns:p14="http://schemas.microsoft.com/office/powerpoint/2010/main" val="2432168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pPr>
              <a:defRPr/>
            </a:pPr>
            <a:fld id="{72C160C3-3AB6-49C1-8001-AFDAD271EB5B}" type="slidenum">
              <a:rPr lang="en-GB"/>
              <a:pPr>
                <a:defRPr/>
              </a:pPr>
              <a:t>13</a:t>
            </a:fld>
            <a:endParaRPr lang="en-GB" dirty="0"/>
          </a:p>
        </p:txBody>
      </p:sp>
    </p:spTree>
    <p:extLst>
      <p:ext uri="{BB962C8B-B14F-4D97-AF65-F5344CB8AC3E}">
        <p14:creationId xmlns:p14="http://schemas.microsoft.com/office/powerpoint/2010/main" val="3131242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bin"/><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s">
    <p:spTree>
      <p:nvGrpSpPr>
        <p:cNvPr id="1" name=""/>
        <p:cNvGrpSpPr/>
        <p:nvPr/>
      </p:nvGrpSpPr>
      <p:grpSpPr>
        <a:xfrm>
          <a:off x="0" y="0"/>
          <a:ext cx="0" cy="0"/>
          <a:chOff x="0" y="0"/>
          <a:chExt cx="0" cy="0"/>
        </a:xfrm>
      </p:grpSpPr>
      <p:pic>
        <p:nvPicPr>
          <p:cNvPr id="54" name="Farvet baggrund"/>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a:solidFill>
            <a:schemeClr val="tx2"/>
          </a:solidFill>
        </p:spPr>
      </p:pic>
      <p:sp>
        <p:nvSpPr>
          <p:cNvPr id="34819" name="Title 1"/>
          <p:cNvSpPr>
            <a:spLocks noGrp="1" noChangeArrowheads="1"/>
          </p:cNvSpPr>
          <p:nvPr>
            <p:ph type="ctrTitle"/>
          </p:nvPr>
        </p:nvSpPr>
        <p:spPr>
          <a:xfrm>
            <a:off x="985838" y="2482343"/>
            <a:ext cx="10220325" cy="1661993"/>
          </a:xfrm>
        </p:spPr>
        <p:txBody>
          <a:bodyPr wrap="square" anchor="ctr" anchorCtr="0">
            <a:spAutoFit/>
          </a:bodyPr>
          <a:lstStyle>
            <a:lvl1pPr>
              <a:lnSpc>
                <a:spcPct val="90000"/>
              </a:lnSpc>
              <a:defRPr sz="6000" baseline="0">
                <a:solidFill>
                  <a:schemeClr val="bg1"/>
                </a:solidFill>
                <a:latin typeface="AU Passata Light" panose="020B0303030902030804" pitchFamily="34" charset="0"/>
              </a:defRPr>
            </a:lvl1pPr>
          </a:lstStyle>
          <a:p>
            <a:r>
              <a:rPr lang="da-DK" dirty="0"/>
              <a:t>Click to edit Master title style</a:t>
            </a:r>
            <a:endParaRPr lang="da-DK"/>
          </a:p>
        </p:txBody>
      </p:sp>
      <p:sp>
        <p:nvSpPr>
          <p:cNvPr id="15" name="TextBox 14"/>
          <p:cNvSpPr txBox="1"/>
          <p:nvPr userDrawn="1"/>
        </p:nvSpPr>
        <p:spPr>
          <a:xfrm>
            <a:off x="-1973598" y="3082506"/>
            <a:ext cx="1825892" cy="307777"/>
          </a:xfrm>
          <a:prstGeom prst="rect">
            <a:avLst/>
          </a:prstGeom>
          <a:noFill/>
        </p:spPr>
        <p:txBody>
          <a:bodyPr wrap="square" lIns="0" tIns="0" rIns="0" bIns="0" rtlCol="0">
            <a:spAutoFit/>
          </a:bodyPr>
          <a:lstStyle/>
          <a:p>
            <a:pPr algn="r">
              <a:lnSpc>
                <a:spcPct val="100000"/>
              </a:lnSpc>
            </a:pPr>
            <a:r>
              <a:rPr lang="da-DK" sz="1000" baseline="0" noProof="1">
                <a:solidFill>
                  <a:schemeClr val="tx1">
                    <a:lumMod val="75000"/>
                    <a:lumOff val="25000"/>
                  </a:schemeClr>
                </a:solidFill>
              </a:rPr>
              <a:t>Ændr 2. linje eller ord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33"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a:spAutoFit/>
          </a:bodyPr>
          <a:lstStyle/>
          <a:p>
            <a:pPr>
              <a:lnSpc>
                <a:spcPct val="95000"/>
              </a:lnSpc>
              <a:defRPr/>
            </a:pPr>
            <a:r>
              <a:rPr lang="da-DK" sz="600" cap="all" spc="40" baseline="0" dirty="0">
                <a:solidFill>
                  <a:schemeClr val="bg1"/>
                </a:solidFill>
                <a:latin typeface="AU Passata Light" pitchFamily="34" charset="0"/>
              </a:rPr>
              <a:t>Aarhus Universitet</a:t>
            </a:r>
          </a:p>
        </p:txBody>
      </p:sp>
      <p:sp>
        <p:nvSpPr>
          <p:cNvPr id="34"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bg1"/>
                </a:solidFill>
                <a:latin typeface="+mn-lt"/>
              </a:rPr>
              <a:t>29. juni 2021</a:t>
            </a:r>
          </a:p>
        </p:txBody>
      </p:sp>
      <p:sp>
        <p:nvSpPr>
          <p:cNvPr id="36"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b="0" cap="all" baseline="0" dirty="0">
                <a:solidFill>
                  <a:schemeClr val="bg1"/>
                </a:solidFill>
                <a:latin typeface="+mn-lt"/>
              </a:rPr>
              <a:t>Ph.d.-studerende</a:t>
            </a:r>
          </a:p>
        </p:txBody>
      </p:sp>
      <p:sp>
        <p:nvSpPr>
          <p:cNvPr id="35"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r>
              <a:rPr lang="da-DK" sz="700" b="0" cap="all" baseline="0" dirty="0">
                <a:solidFill>
                  <a:schemeClr val="bg1"/>
                </a:solidFill>
                <a:latin typeface="+mn-lt"/>
              </a:rPr>
              <a:t>Landskonferencen 2021</a:t>
            </a:r>
          </a:p>
        </p:txBody>
      </p:sp>
      <p:sp>
        <p:nvSpPr>
          <p:cNvPr id="37"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anchor="t" anchorCtr="0">
            <a:spAutoFit/>
          </a:bodyPr>
          <a:lstStyle/>
          <a:p>
            <a:pPr algn="l">
              <a:lnSpc>
                <a:spcPct val="95000"/>
              </a:lnSpc>
              <a:defRPr/>
            </a:pPr>
            <a:r>
              <a:rPr lang="da-DK" sz="700" b="0" cap="all" baseline="0" dirty="0">
                <a:solidFill>
                  <a:schemeClr val="bg1"/>
                </a:solidFill>
                <a:latin typeface="+mn-lt"/>
              </a:rPr>
              <a:t>Ida Elbæk</a:t>
            </a:r>
          </a:p>
        </p:txBody>
      </p:sp>
      <p:sp>
        <p:nvSpPr>
          <p:cNvPr id="39"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1000" b="0" i="0" u="none" strike="noStrike" cap="all" normalizeH="0" baseline="0" noProof="1">
                <a:ln>
                  <a:noFill/>
                </a:ln>
                <a:solidFill>
                  <a:schemeClr val="bg1"/>
                </a:solidFill>
                <a:effectLst/>
                <a:latin typeface="AU Passata" pitchFamily="34" charset="0"/>
              </a:rPr>
              <a:t>DPU - Danmarks institut for Pædagogik og Uddannelse</a:t>
            </a:r>
          </a:p>
        </p:txBody>
      </p:sp>
      <p:pic>
        <p:nvPicPr>
          <p:cNvPr id="16" name="Au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2400" y="5997600"/>
            <a:ext cx="557569" cy="558000"/>
          </a:xfrm>
          <a:prstGeom prst="rect">
            <a:avLst/>
          </a:prstGeom>
        </p:spPr>
      </p:pic>
      <p:pic>
        <p:nvPicPr>
          <p:cNvPr id="1235444519" name="SecondaryLogo"/>
          <p:cNvPicPr>
            <a:picLocks noChangeAspect="1"/>
          </p:cNvPicPr>
          <p:nvPr/>
        </p:nvPicPr>
        <p:blipFill>
          <a:blip r:embed="rId4">
            <a:extLst/>
          </a:blip>
          <a:stretch>
            <a:fillRect/>
          </a:stretch>
        </p:blipFill>
        <p:spPr>
          <a:xfrm>
            <a:off x="10206000" y="5997600"/>
            <a:ext cx="1658237" cy="558000"/>
          </a:xfrm>
          <a:prstGeom prst="rect">
            <a:avLst/>
          </a:prstGeom>
        </p:spPr>
      </p:pic>
      <p:pic>
        <p:nvPicPr>
          <p:cNvPr id="18" name="Billede stre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sp>
        <p:nvSpPr>
          <p:cNvPr id="4" name="Slide Number Placeholder 3"/>
          <p:cNvSpPr>
            <a:spLocks noGrp="1"/>
          </p:cNvSpPr>
          <p:nvPr>
            <p:ph type="sldNum" sz="quarter" idx="12"/>
          </p:nvPr>
        </p:nvSpPr>
        <p:spPr>
          <a:xfrm>
            <a:off x="11807992" y="6581497"/>
            <a:ext cx="252000" cy="153888"/>
          </a:xfrm>
        </p:spPr>
        <p:txBody>
          <a:bodyPr/>
          <a:lstStyle>
            <a:lvl1pPr>
              <a:defRPr>
                <a:solidFill>
                  <a:schemeClr val="bg1"/>
                </a:solidFill>
              </a:defRPr>
            </a:lvl1pPr>
          </a:lstStyle>
          <a:p>
            <a:pPr>
              <a:defRPr/>
            </a:pPr>
            <a:fld id="{E90C1E0A-682D-40DC-B1EA-26C007FDC330}" type="slidenum">
              <a:rPr lang="da-DK" smtClean="0"/>
              <a:pPr>
                <a:defRPr/>
              </a:pPr>
              <a:t>‹nr.›</a:t>
            </a:fld>
            <a:endParaRPr lang="da-DK" dirty="0"/>
          </a:p>
        </p:txBody>
      </p:sp>
      <p:sp>
        <p:nvSpPr>
          <p:cNvPr id="2" name="Date Placeholder 1" hidden="1"/>
          <p:cNvSpPr>
            <a:spLocks noGrp="1"/>
          </p:cNvSpPr>
          <p:nvPr>
            <p:ph type="dt" sz="half" idx="10"/>
          </p:nvPr>
        </p:nvSpPr>
        <p:spPr/>
        <p:txBody>
          <a:bodyPr/>
          <a:lstStyle/>
          <a:p>
            <a:fld id="{78417F83-4CBA-48F2-BAD0-783AE3701E32}" type="datetimeFigureOut">
              <a:rPr lang="da-DK" smtClean="0"/>
              <a:pPr/>
              <a:t>19-08-2021</a:t>
            </a:fld>
            <a:r>
              <a:rPr lang="da-DK" dirty="0"/>
              <a:t>29-06-2021</a:t>
            </a:r>
          </a:p>
        </p:txBody>
      </p:sp>
      <p:sp>
        <p:nvSpPr>
          <p:cNvPr id="3" name="Footer Placeholder 2" hidden="1"/>
          <p:cNvSpPr>
            <a:spLocks noGrp="1"/>
          </p:cNvSpPr>
          <p:nvPr>
            <p:ph type="ftr" sz="quarter" idx="11"/>
          </p:nvPr>
        </p:nvSpPr>
        <p:spPr/>
        <p:txBody>
          <a:bodyPr/>
          <a:lstStyle/>
          <a:p>
            <a:endParaRPr lang="da-DK"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p:spTree>
      <p:nvGrpSpPr>
        <p:cNvPr id="1" name=""/>
        <p:cNvGrpSpPr/>
        <p:nvPr/>
      </p:nvGrpSpPr>
      <p:grpSpPr>
        <a:xfrm>
          <a:off x="0" y="0"/>
          <a:ext cx="0" cy="0"/>
          <a:chOff x="0" y="0"/>
          <a:chExt cx="0" cy="0"/>
        </a:xfrm>
      </p:grpSpPr>
      <p:sp>
        <p:nvSpPr>
          <p:cNvPr id="4" name="Picture Placeholder 1"/>
          <p:cNvSpPr>
            <a:spLocks noGrp="1"/>
          </p:cNvSpPr>
          <p:nvPr>
            <p:ph type="pic" sz="quarter" idx="11" hasCustomPrompt="1"/>
          </p:nvPr>
        </p:nvSpPr>
        <p:spPr>
          <a:xfrm>
            <a:off x="316800" y="316800"/>
            <a:ext cx="5644800" cy="26532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7" name="Picture Placeholder 2"/>
          <p:cNvSpPr>
            <a:spLocks noGrp="1"/>
          </p:cNvSpPr>
          <p:nvPr>
            <p:ph type="pic" sz="quarter" idx="13" hasCustomPrompt="1"/>
          </p:nvPr>
        </p:nvSpPr>
        <p:spPr>
          <a:xfrm>
            <a:off x="316800" y="3237372"/>
            <a:ext cx="5644800" cy="2653200"/>
          </a:xfrm>
        </p:spPr>
        <p:txBody>
          <a:bodyPr/>
          <a:lstStyle>
            <a:lvl1pPr marL="0" indent="0">
              <a:buFontTx/>
              <a:buNone/>
              <a:defRPr b="0"/>
            </a:lvl1pPr>
          </a:lstStyle>
          <a:p>
            <a:r>
              <a:rPr lang="da-DK" dirty="0"/>
              <a:t>Click here and add image via Templafy Image Library</a:t>
            </a:r>
            <a:endParaRPr lang="da-DK"/>
          </a:p>
        </p:txBody>
      </p:sp>
      <p:sp>
        <p:nvSpPr>
          <p:cNvPr id="5" name="Picture Placeholder 3"/>
          <p:cNvSpPr>
            <a:spLocks noGrp="1"/>
          </p:cNvSpPr>
          <p:nvPr>
            <p:ph type="pic" sz="quarter" idx="12" hasCustomPrompt="1"/>
          </p:nvPr>
        </p:nvSpPr>
        <p:spPr>
          <a:xfrm>
            <a:off x="6231600" y="316800"/>
            <a:ext cx="5644800" cy="5583600"/>
          </a:xfrm>
        </p:spPr>
        <p:txBody>
          <a:bodyPr/>
          <a:lstStyle>
            <a:lvl1pPr marL="0" indent="0">
              <a:buFontTx/>
              <a:buNone/>
              <a:defRPr b="0"/>
            </a:lvl1pPr>
          </a:lstStyle>
          <a:p>
            <a:r>
              <a:rPr lang="da-DK" dirty="0"/>
              <a:t>Click here and add image via Templafy Image Library</a:t>
            </a:r>
            <a:endParaRPr lang="da-DK"/>
          </a:p>
        </p:txBody>
      </p:sp>
      <p:sp>
        <p:nvSpPr>
          <p:cNvPr id="10" name="Slide Number Placeholder 9"/>
          <p:cNvSpPr>
            <a:spLocks noGrp="1"/>
          </p:cNvSpPr>
          <p:nvPr>
            <p:ph type="sldNum" sz="quarter" idx="16"/>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8" name="Date Placeholder 7" hidden="1"/>
          <p:cNvSpPr>
            <a:spLocks noGrp="1"/>
          </p:cNvSpPr>
          <p:nvPr>
            <p:ph type="dt" sz="half" idx="14"/>
          </p:nvPr>
        </p:nvSpPr>
        <p:spPr/>
        <p:txBody>
          <a:bodyPr/>
          <a:lstStyle/>
          <a:p>
            <a:fld id="{78417F83-4CBA-48F2-BAD0-783AE3701E32}" type="datetimeFigureOut">
              <a:rPr lang="da-DK" smtClean="0"/>
              <a:pPr/>
              <a:t>19-08-2021</a:t>
            </a:fld>
            <a:r>
              <a:rPr lang="da-DK" dirty="0"/>
              <a:t>29-06-2021</a:t>
            </a:r>
          </a:p>
        </p:txBody>
      </p:sp>
      <p:sp>
        <p:nvSpPr>
          <p:cNvPr id="9" name="Footer Placeholder 8" hidden="1"/>
          <p:cNvSpPr>
            <a:spLocks noGrp="1"/>
          </p:cNvSpPr>
          <p:nvPr>
            <p:ph type="ftr" sz="quarter" idx="15"/>
          </p:nvPr>
        </p:nvSpPr>
        <p:spPr/>
        <p:txBody>
          <a:bodyPr/>
          <a:lstStyle/>
          <a:p>
            <a:endParaRPr lang="da-DK" dirty="0"/>
          </a:p>
        </p:txBody>
      </p:sp>
    </p:spTree>
    <p:extLst>
      <p:ext uri="{BB962C8B-B14F-4D97-AF65-F5344CB8AC3E}">
        <p14:creationId xmlns:p14="http://schemas.microsoft.com/office/powerpoint/2010/main" val="2260751815"/>
      </p:ext>
    </p:extLst>
  </p:cSld>
  <p:clrMapOvr>
    <a:masterClrMapping/>
  </p:clrMapOvr>
  <p:extLst mod="1">
    <p:ext uri="{DCECCB84-F9BA-43D5-87BE-67443E8EF086}">
      <p15:sldGuideLst xmlns:p15="http://schemas.microsoft.com/office/powerpoint/2012/main">
        <p15:guide id="1" pos="3922" userDrawn="1">
          <p15:clr>
            <a:srgbClr val="A4A3A4"/>
          </p15:clr>
        </p15:guide>
        <p15:guide id="2" pos="3755" userDrawn="1">
          <p15:clr>
            <a:srgbClr val="A4A3A4"/>
          </p15:clr>
        </p15:guide>
        <p15:guide id="3" orient="horz" pos="2039" userDrawn="1">
          <p15:clr>
            <a:srgbClr val="A4A3A4"/>
          </p15:clr>
        </p15:guide>
        <p15:guide id="4" orient="horz" pos="1872"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pictures II">
    <p:spTree>
      <p:nvGrpSpPr>
        <p:cNvPr id="1" name=""/>
        <p:cNvGrpSpPr/>
        <p:nvPr/>
      </p:nvGrpSpPr>
      <p:grpSpPr>
        <a:xfrm>
          <a:off x="0" y="0"/>
          <a:ext cx="0" cy="0"/>
          <a:chOff x="0" y="0"/>
          <a:chExt cx="0" cy="0"/>
        </a:xfrm>
      </p:grpSpPr>
      <p:sp>
        <p:nvSpPr>
          <p:cNvPr id="5" name="Picture Placeholder 1"/>
          <p:cNvSpPr>
            <a:spLocks noGrp="1"/>
          </p:cNvSpPr>
          <p:nvPr>
            <p:ph type="pic" sz="quarter" idx="12" hasCustomPrompt="1"/>
          </p:nvPr>
        </p:nvSpPr>
        <p:spPr>
          <a:xfrm>
            <a:off x="316800" y="316800"/>
            <a:ext cx="5644800" cy="55836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4" name="Picture Placeholder 2"/>
          <p:cNvSpPr>
            <a:spLocks noGrp="1"/>
          </p:cNvSpPr>
          <p:nvPr>
            <p:ph type="pic" sz="quarter" idx="11" hasCustomPrompt="1"/>
          </p:nvPr>
        </p:nvSpPr>
        <p:spPr>
          <a:xfrm>
            <a:off x="6231600" y="316800"/>
            <a:ext cx="5644800" cy="2653200"/>
          </a:xfrm>
        </p:spPr>
        <p:txBody>
          <a:bodyPr/>
          <a:lstStyle>
            <a:lvl1pPr marL="0" indent="0">
              <a:buFontTx/>
              <a:buNone/>
              <a:defRPr b="0"/>
            </a:lvl1pPr>
          </a:lstStyle>
          <a:p>
            <a:r>
              <a:rPr lang="da-DK" dirty="0"/>
              <a:t>Click here and add image via Templafy Image Library</a:t>
            </a:r>
            <a:endParaRPr lang="da-DK"/>
          </a:p>
        </p:txBody>
      </p:sp>
      <p:sp>
        <p:nvSpPr>
          <p:cNvPr id="7" name="Picture Placeholder 3"/>
          <p:cNvSpPr>
            <a:spLocks noGrp="1"/>
          </p:cNvSpPr>
          <p:nvPr>
            <p:ph type="pic" sz="quarter" idx="13" hasCustomPrompt="1"/>
          </p:nvPr>
        </p:nvSpPr>
        <p:spPr>
          <a:xfrm>
            <a:off x="6231600" y="3237372"/>
            <a:ext cx="5644800" cy="2653200"/>
          </a:xfrm>
        </p:spPr>
        <p:txBody>
          <a:bodyPr/>
          <a:lstStyle>
            <a:lvl1pPr marL="0" indent="0">
              <a:buFontTx/>
              <a:buNone/>
              <a:defRPr b="0"/>
            </a:lvl1pPr>
          </a:lstStyle>
          <a:p>
            <a:r>
              <a:rPr lang="da-DK" dirty="0"/>
              <a:t>Click here and add image via Templafy Image Library</a:t>
            </a:r>
            <a:endParaRPr lang="da-DK"/>
          </a:p>
        </p:txBody>
      </p:sp>
      <p:sp>
        <p:nvSpPr>
          <p:cNvPr id="10" name="Slide Number Placeholder 9"/>
          <p:cNvSpPr>
            <a:spLocks noGrp="1"/>
          </p:cNvSpPr>
          <p:nvPr>
            <p:ph type="sldNum" sz="quarter" idx="16"/>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8" name="Date Placeholder 7" hidden="1"/>
          <p:cNvSpPr>
            <a:spLocks noGrp="1"/>
          </p:cNvSpPr>
          <p:nvPr>
            <p:ph type="dt" sz="half" idx="14"/>
          </p:nvPr>
        </p:nvSpPr>
        <p:spPr/>
        <p:txBody>
          <a:bodyPr/>
          <a:lstStyle/>
          <a:p>
            <a:fld id="{78417F83-4CBA-48F2-BAD0-783AE3701E32}" type="datetimeFigureOut">
              <a:rPr lang="da-DK" smtClean="0"/>
              <a:pPr/>
              <a:t>19-08-2021</a:t>
            </a:fld>
            <a:r>
              <a:rPr lang="da-DK" dirty="0"/>
              <a:t>29-06-2021</a:t>
            </a:r>
          </a:p>
        </p:txBody>
      </p:sp>
      <p:sp>
        <p:nvSpPr>
          <p:cNvPr id="9" name="Footer Placeholder 8" hidden="1"/>
          <p:cNvSpPr>
            <a:spLocks noGrp="1"/>
          </p:cNvSpPr>
          <p:nvPr>
            <p:ph type="ftr" sz="quarter" idx="15"/>
          </p:nvPr>
        </p:nvSpPr>
        <p:spPr/>
        <p:txBody>
          <a:bodyPr/>
          <a:lstStyle/>
          <a:p>
            <a:endParaRPr lang="da-DK" dirty="0"/>
          </a:p>
        </p:txBody>
      </p:sp>
    </p:spTree>
    <p:extLst>
      <p:ext uri="{BB962C8B-B14F-4D97-AF65-F5344CB8AC3E}">
        <p14:creationId xmlns:p14="http://schemas.microsoft.com/office/powerpoint/2010/main" val="93570263"/>
      </p:ext>
    </p:extLst>
  </p:cSld>
  <p:clrMapOvr>
    <a:masterClrMapping/>
  </p:clrMapOvr>
  <p:extLst mod="1">
    <p:ext uri="{DCECCB84-F9BA-43D5-87BE-67443E8EF086}">
      <p15:sldGuideLst xmlns:p15="http://schemas.microsoft.com/office/powerpoint/2012/main">
        <p15:guide id="1" pos="3922" userDrawn="1">
          <p15:clr>
            <a:srgbClr val="A4A3A4"/>
          </p15:clr>
        </p15:guide>
        <p15:guide id="2" pos="3755" userDrawn="1">
          <p15:clr>
            <a:srgbClr val="A4A3A4"/>
          </p15:clr>
        </p15:guide>
        <p15:guide id="3" orient="horz" pos="2039" userDrawn="1">
          <p15:clr>
            <a:srgbClr val="A4A3A4"/>
          </p15:clr>
        </p15:guide>
        <p15:guide id="4" orient="horz" pos="1872"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ull slide pictur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315913" y="315913"/>
            <a:ext cx="11557000" cy="6220354"/>
          </a:xfrm>
        </p:spPr>
        <p:txBody>
          <a:bodyPr/>
          <a:lstStyle>
            <a:lvl1pPr marL="0" indent="0">
              <a:buFontTx/>
              <a:buNone/>
              <a:defRPr b="0"/>
            </a:lvl1pPr>
          </a:lstStyle>
          <a:p>
            <a:r>
              <a:rPr lang="da-DK" dirty="0"/>
              <a:t>Click here and add image via Templafy Image Library</a:t>
            </a:r>
            <a:endParaRPr lang="da-DK"/>
          </a:p>
        </p:txBody>
      </p:sp>
      <p:sp>
        <p:nvSpPr>
          <p:cNvPr id="8" name="Slide Number Placeholder 7"/>
          <p:cNvSpPr>
            <a:spLocks noGrp="1"/>
          </p:cNvSpPr>
          <p:nvPr>
            <p:ph type="sldNum" sz="quarter" idx="14"/>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2"/>
          </p:nvPr>
        </p:nvSpPr>
        <p:spPr/>
        <p:txBody>
          <a:bodyPr/>
          <a:lstStyle/>
          <a:p>
            <a:fld id="{78417F83-4CBA-48F2-BAD0-783AE3701E32}" type="datetimeFigureOut">
              <a:rPr lang="da-DK" smtClean="0"/>
              <a:pPr/>
              <a:t>19-08-2021</a:t>
            </a:fld>
            <a:r>
              <a:rPr lang="da-DK" dirty="0"/>
              <a:t>29-06-2021</a:t>
            </a:r>
          </a:p>
        </p:txBody>
      </p:sp>
      <p:sp>
        <p:nvSpPr>
          <p:cNvPr id="7" name="Footer Placeholder 6" hidden="1"/>
          <p:cNvSpPr>
            <a:spLocks noGrp="1"/>
          </p:cNvSpPr>
          <p:nvPr>
            <p:ph type="ftr" sz="quarter" idx="13"/>
          </p:nvPr>
        </p:nvSpPr>
        <p:spPr/>
        <p:txBody>
          <a:bodyPr/>
          <a:lstStyle/>
          <a:p>
            <a:endParaRPr lang="da-DK" dirty="0"/>
          </a:p>
        </p:txBody>
      </p:sp>
    </p:spTree>
    <p:extLst>
      <p:ext uri="{BB962C8B-B14F-4D97-AF65-F5344CB8AC3E}">
        <p14:creationId xmlns:p14="http://schemas.microsoft.com/office/powerpoint/2010/main" val="1534947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9" name="Hvid baggrund"/>
          <p:cNvSpPr/>
          <p:nvPr userDrawn="1"/>
        </p:nvSpPr>
        <p:spPr bwMode="auto">
          <a:xfrm>
            <a:off x="0" y="0"/>
            <a:ext cx="12188825" cy="5897563"/>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0" name="Slide Number Placeholder 9"/>
          <p:cNvSpPr>
            <a:spLocks noGrp="1"/>
          </p:cNvSpPr>
          <p:nvPr>
            <p:ph type="sldNum" sz="quarter" idx="15"/>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3"/>
          </p:nvPr>
        </p:nvSpPr>
        <p:spPr/>
        <p:txBody>
          <a:bodyPr/>
          <a:lstStyle/>
          <a:p>
            <a:fld id="{78417F83-4CBA-48F2-BAD0-783AE3701E32}" type="datetimeFigureOut">
              <a:rPr lang="da-DK" smtClean="0"/>
              <a:pPr/>
              <a:t>19-08-2021</a:t>
            </a:fld>
            <a:r>
              <a:rPr lang="da-DK" dirty="0"/>
              <a:t>29-06-2021</a:t>
            </a:r>
          </a:p>
        </p:txBody>
      </p:sp>
      <p:sp>
        <p:nvSpPr>
          <p:cNvPr id="8" name="Footer Placeholder 7" hidden="1"/>
          <p:cNvSpPr>
            <a:spLocks noGrp="1"/>
          </p:cNvSpPr>
          <p:nvPr>
            <p:ph type="ftr" sz="quarter" idx="14"/>
          </p:nvPr>
        </p:nvSpPr>
        <p:spPr/>
        <p:txBody>
          <a:bodyPr/>
          <a:lstStyle/>
          <a:p>
            <a:endParaRPr lang="da-DK" dirty="0"/>
          </a:p>
        </p:txBody>
      </p:sp>
      <p:sp>
        <p:nvSpPr>
          <p:cNvPr id="11" name="Text Placeholder 61"/>
          <p:cNvSpPr>
            <a:spLocks noGrp="1"/>
          </p:cNvSpPr>
          <p:nvPr>
            <p:ph type="body" sz="quarter" idx="16" hasCustomPrompt="1"/>
          </p:nvPr>
        </p:nvSpPr>
        <p:spPr>
          <a:xfrm>
            <a:off x="1845940" y="1412776"/>
            <a:ext cx="8496944" cy="3744416"/>
          </a:xfrm>
        </p:spPr>
        <p:txBody>
          <a:bodyPr/>
          <a:lstStyle>
            <a:lvl1pPr marL="432000" indent="-432000" algn="ctr">
              <a:lnSpc>
                <a:spcPct val="107000"/>
              </a:lnSpc>
              <a:buSzPct val="250000"/>
              <a:buFontTx/>
              <a:buBlip>
                <a:blip r:embed="rId2"/>
              </a:buBlip>
              <a:defRPr sz="2800">
                <a:latin typeface="Georgia" panose="02040502050405020303" pitchFamily="18" charset="0"/>
              </a:defRPr>
            </a:lvl1pPr>
            <a:lvl2pPr marL="216000" indent="-216000" algn="ctr">
              <a:lnSpc>
                <a:spcPct val="99000"/>
              </a:lnSpc>
              <a:buFont typeface="Arial" panose="020B0604020202020204" pitchFamily="34" charset="0"/>
              <a:buChar char="-"/>
              <a:defRPr sz="2000" cap="all" baseline="0">
                <a:latin typeface="Georgia" panose="02040502050405020303" pitchFamily="18" charset="0"/>
              </a:defRPr>
            </a:lvl2pPr>
            <a:lvl3pPr algn="ctr">
              <a:buFontTx/>
              <a:buNone/>
              <a:defRPr/>
            </a:lvl3pPr>
          </a:lstStyle>
          <a:p>
            <a:pPr lvl="0"/>
            <a:r>
              <a:rPr lang="da-DK" dirty="0"/>
              <a:t>Click to add Quote text, for next level ENTER and TAB</a:t>
            </a:r>
            <a:endParaRPr lang="da-DK"/>
          </a:p>
          <a:p>
            <a:pPr lvl="1"/>
            <a:r>
              <a:rPr lang="da-DK" dirty="0"/>
              <a:t>Second level</a:t>
            </a:r>
            <a:endParaRPr lang="da-DK"/>
          </a:p>
          <a:p>
            <a:pPr lvl="2"/>
            <a:endParaRPr lang="da-DK" dirty="0"/>
          </a:p>
        </p:txBody>
      </p:sp>
    </p:spTree>
    <p:extLst>
      <p:ext uri="{BB962C8B-B14F-4D97-AF65-F5344CB8AC3E}">
        <p14:creationId xmlns:p14="http://schemas.microsoft.com/office/powerpoint/2010/main" val="1796140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and Quote slide">
    <p:spTree>
      <p:nvGrpSpPr>
        <p:cNvPr id="1" name=""/>
        <p:cNvGrpSpPr/>
        <p:nvPr/>
      </p:nvGrpSpPr>
      <p:grpSpPr>
        <a:xfrm>
          <a:off x="0" y="0"/>
          <a:ext cx="0" cy="0"/>
          <a:chOff x="0" y="0"/>
          <a:chExt cx="0" cy="0"/>
        </a:xfrm>
      </p:grpSpPr>
      <p:sp>
        <p:nvSpPr>
          <p:cNvPr id="8" name="Hvid baggrund"/>
          <p:cNvSpPr/>
          <p:nvPr userDrawn="1"/>
        </p:nvSpPr>
        <p:spPr bwMode="auto">
          <a:xfrm>
            <a:off x="0" y="0"/>
            <a:ext cx="12188825" cy="5897563"/>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5" name="Title 1"/>
          <p:cNvSpPr>
            <a:spLocks noGrp="1"/>
          </p:cNvSpPr>
          <p:nvPr>
            <p:ph type="title"/>
          </p:nvPr>
        </p:nvSpPr>
        <p:spPr>
          <a:xfrm>
            <a:off x="315913" y="230400"/>
            <a:ext cx="11563200" cy="752400"/>
          </a:xfrm>
        </p:spPr>
        <p:txBody>
          <a:bodyPr anchor="t" anchorCtr="0"/>
          <a:lstStyle/>
          <a:p>
            <a:r>
              <a:rPr lang="da-DK" dirty="0"/>
              <a:t>Click to edit Master title style</a:t>
            </a:r>
            <a:endParaRPr lang="da-DK"/>
          </a:p>
        </p:txBody>
      </p:sp>
      <p:sp>
        <p:nvSpPr>
          <p:cNvPr id="7" name="Text Placeholder 2"/>
          <p:cNvSpPr>
            <a:spLocks noGrp="1"/>
          </p:cNvSpPr>
          <p:nvPr>
            <p:ph type="body" sz="quarter" idx="11" hasCustomPrompt="1"/>
          </p:nvPr>
        </p:nvSpPr>
        <p:spPr>
          <a:xfrm>
            <a:off x="2998068" y="1853461"/>
            <a:ext cx="6264696" cy="2725288"/>
          </a:xfrm>
        </p:spPr>
        <p:txBody>
          <a:bodyPr/>
          <a:lstStyle>
            <a:lvl1pPr marL="432000" indent="-432000" algn="ctr">
              <a:lnSpc>
                <a:spcPct val="107000"/>
              </a:lnSpc>
              <a:buSzPct val="250000"/>
              <a:buFontTx/>
              <a:buBlip>
                <a:blip r:embed="rId2"/>
              </a:buBlip>
              <a:defRPr sz="2800">
                <a:latin typeface="Georgia" panose="02040502050405020303" pitchFamily="18" charset="0"/>
              </a:defRPr>
            </a:lvl1pPr>
            <a:lvl2pPr marL="216000" indent="-216000" algn="ctr">
              <a:lnSpc>
                <a:spcPct val="99000"/>
              </a:lnSpc>
              <a:buFont typeface="Arial" panose="020B0604020202020204" pitchFamily="34" charset="0"/>
              <a:buChar char="-"/>
              <a:defRPr sz="2000" cap="all" baseline="0">
                <a:latin typeface="Georgia" panose="02040502050405020303" pitchFamily="18" charset="0"/>
              </a:defRPr>
            </a:lvl2pPr>
            <a:lvl3pPr marL="576000" indent="0">
              <a:buNone/>
              <a:defRPr/>
            </a:lvl3pPr>
          </a:lstStyle>
          <a:p>
            <a:pPr lvl="0"/>
            <a:r>
              <a:rPr lang="da-DK" dirty="0"/>
              <a:t>Click to add Quote text, for next level ENTER and TAB</a:t>
            </a:r>
            <a:endParaRPr lang="da-DK"/>
          </a:p>
          <a:p>
            <a:pPr lvl="1"/>
            <a:r>
              <a:rPr lang="da-DK" dirty="0"/>
              <a:t>Second level</a:t>
            </a:r>
            <a:endParaRPr lang="da-DK"/>
          </a:p>
        </p:txBody>
      </p:sp>
      <p:sp>
        <p:nvSpPr>
          <p:cNvPr id="11" name="Slide Number Placeholder 10"/>
          <p:cNvSpPr>
            <a:spLocks noGrp="1"/>
          </p:cNvSpPr>
          <p:nvPr>
            <p:ph type="sldNum" sz="quarter" idx="15"/>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3"/>
          </p:nvPr>
        </p:nvSpPr>
        <p:spPr/>
        <p:txBody>
          <a:bodyPr/>
          <a:lstStyle/>
          <a:p>
            <a:fld id="{78417F83-4CBA-48F2-BAD0-783AE3701E32}" type="datetimeFigureOut">
              <a:rPr lang="da-DK" smtClean="0"/>
              <a:pPr/>
              <a:t>19-08-2021</a:t>
            </a:fld>
            <a:r>
              <a:rPr lang="da-DK" dirty="0"/>
              <a:t>29-06-2021</a:t>
            </a:r>
          </a:p>
        </p:txBody>
      </p:sp>
      <p:sp>
        <p:nvSpPr>
          <p:cNvPr id="10" name="Footer Placeholder 9" hidden="1"/>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1495154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ull slide content">
    <p:spTree>
      <p:nvGrpSpPr>
        <p:cNvPr id="1" name=""/>
        <p:cNvGrpSpPr/>
        <p:nvPr/>
      </p:nvGrpSpPr>
      <p:grpSpPr>
        <a:xfrm>
          <a:off x="0" y="0"/>
          <a:ext cx="0" cy="0"/>
          <a:chOff x="0" y="0"/>
          <a:chExt cx="0" cy="0"/>
        </a:xfrm>
      </p:grpSpPr>
      <p:sp>
        <p:nvSpPr>
          <p:cNvPr id="5" name="Content Placeholder 1"/>
          <p:cNvSpPr>
            <a:spLocks noGrp="1"/>
          </p:cNvSpPr>
          <p:nvPr>
            <p:ph sz="quarter" idx="12"/>
          </p:nvPr>
        </p:nvSpPr>
        <p:spPr>
          <a:xfrm>
            <a:off x="328613" y="328612"/>
            <a:ext cx="11550650" cy="6213475"/>
          </a:xfrm>
        </p:spPr>
        <p:txBody>
          <a:body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8" name="Slide Number Placeholder 7"/>
          <p:cNvSpPr>
            <a:spLocks noGrp="1"/>
          </p:cNvSpPr>
          <p:nvPr>
            <p:ph type="sldNum" sz="quarter" idx="15"/>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3"/>
          </p:nvPr>
        </p:nvSpPr>
        <p:spPr/>
        <p:txBody>
          <a:bodyPr/>
          <a:lstStyle/>
          <a:p>
            <a:fld id="{78417F83-4CBA-48F2-BAD0-783AE3701E32}" type="datetimeFigureOut">
              <a:rPr lang="da-DK" smtClean="0"/>
              <a:pPr/>
              <a:t>19-08-2021</a:t>
            </a:fld>
            <a:r>
              <a:rPr lang="da-DK" dirty="0"/>
              <a:t>29-06-2021</a:t>
            </a:r>
          </a:p>
        </p:txBody>
      </p:sp>
      <p:sp>
        <p:nvSpPr>
          <p:cNvPr id="7" name="Footer Placeholder 6" hidden="1"/>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78156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Click to edit Master title style</a:t>
            </a:r>
            <a:endParaRPr lang="da-DK"/>
          </a:p>
        </p:txBody>
      </p:sp>
      <p:sp>
        <p:nvSpPr>
          <p:cNvPr id="6" name="TextBox 5"/>
          <p:cNvSpPr txBox="1"/>
          <p:nvPr userDrawn="1"/>
        </p:nvSpPr>
        <p:spPr>
          <a:xfrm>
            <a:off x="-2160355" y="1022476"/>
            <a:ext cx="2012649" cy="473425"/>
          </a:xfrm>
          <a:prstGeom prst="rect">
            <a:avLst/>
          </a:prstGeom>
          <a:noFill/>
        </p:spPr>
        <p:txBody>
          <a:bodyPr wrap="square" lIns="0" tIns="0" rIns="0" bIns="0" rtlCol="0">
            <a:noAutofit/>
          </a:bodyPr>
          <a:lstStyle/>
          <a:p>
            <a:pPr algn="r">
              <a:lnSpc>
                <a:spcPct val="100000"/>
              </a:lnSpc>
            </a:pPr>
            <a:r>
              <a:rPr lang="da-DK" sz="1000" noProof="1">
                <a:solidFill>
                  <a:schemeClr val="tx1">
                    <a:lumMod val="75000"/>
                    <a:lumOff val="25000"/>
                  </a:schemeClr>
                </a:solidFill>
              </a:rPr>
              <a:t>Ændr 2. linje i overskriften </a:t>
            </a:r>
            <a:r>
              <a:rPr lang="en-GB" sz="1000" noProof="1">
                <a:solidFill>
                  <a:schemeClr val="tx1">
                    <a:lumMod val="75000"/>
                    <a:lumOff val="25000"/>
                  </a:schemeClr>
                </a:solidFill>
              </a:rPr>
              <a:t/>
            </a:r>
            <a:br>
              <a:rPr lang="en-GB" sz="1000" noProof="1">
                <a:solidFill>
                  <a:schemeClr val="tx1">
                    <a:lumMod val="75000"/>
                    <a:lumOff val="25000"/>
                  </a:schemeClr>
                </a:solidFill>
              </a:rPr>
            </a:br>
            <a:r>
              <a:rPr lang="da-DK" sz="1000" noProof="1">
                <a:solidFill>
                  <a:schemeClr val="tx1">
                    <a:lumMod val="75000"/>
                    <a:lumOff val="25000"/>
                  </a:schemeClr>
                </a:solidFill>
              </a:rPr>
              <a:t>til AU Passata Light</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19-08-2021</a:t>
            </a:fld>
            <a:r>
              <a:rPr lang="da-DK" dirty="0"/>
              <a:t>29-06-2021</a:t>
            </a:r>
          </a:p>
        </p:txBody>
      </p:sp>
      <p:sp>
        <p:nvSpPr>
          <p:cNvPr id="8" name="Footer Placeholder 7" hidden="1"/>
          <p:cNvSpPr>
            <a:spLocks noGrp="1"/>
          </p:cNvSpPr>
          <p:nvPr>
            <p:ph type="ftr" sz="quarter" idx="11"/>
          </p:nvPr>
        </p:nvSpPr>
        <p:spPr/>
        <p:txBody>
          <a:bodyPr/>
          <a:lstStyle/>
          <a:p>
            <a:endParaRPr lang="da-DK"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Rectangle 2"/>
          <p:cNvSpPr/>
          <p:nvPr userDrawn="1"/>
        </p:nvSpPr>
        <p:spPr bwMode="auto">
          <a:xfrm>
            <a:off x="765820" y="1340768"/>
            <a:ext cx="1224136" cy="504056"/>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5" name="Slide Number Placeholder 4"/>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2" name="Date Placeholder 1" hidden="1"/>
          <p:cNvSpPr>
            <a:spLocks noGrp="1"/>
          </p:cNvSpPr>
          <p:nvPr>
            <p:ph type="dt" sz="half" idx="10"/>
          </p:nvPr>
        </p:nvSpPr>
        <p:spPr/>
        <p:txBody>
          <a:bodyPr/>
          <a:lstStyle/>
          <a:p>
            <a:fld id="{78417F83-4CBA-48F2-BAD0-783AE3701E32}" type="datetimeFigureOut">
              <a:rPr lang="da-DK" smtClean="0"/>
              <a:pPr/>
              <a:t>19-08-2021</a:t>
            </a:fld>
            <a:r>
              <a:rPr lang="da-DK" dirty="0"/>
              <a:t>29-06-2021</a:t>
            </a:r>
          </a:p>
        </p:txBody>
      </p:sp>
      <p:sp>
        <p:nvSpPr>
          <p:cNvPr id="4" name="Footer Placeholder 3" hidden="1"/>
          <p:cNvSpPr>
            <a:spLocks noGrp="1"/>
          </p:cNvSpPr>
          <p:nvPr>
            <p:ph type="ftr" sz="quarter" idx="11"/>
          </p:nvPr>
        </p:nvSpPr>
        <p:spPr/>
        <p:txBody>
          <a:bodyPr/>
          <a:lstStyle/>
          <a:p>
            <a:endParaRPr lang="da-DK"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nd slide Logo">
    <p:bg>
      <p:bgPr>
        <a:solidFill>
          <a:schemeClr val="bg1"/>
        </a:solidFill>
        <a:effectLst/>
      </p:bgPr>
    </p:bg>
    <p:spTree>
      <p:nvGrpSpPr>
        <p:cNvPr id="1" name=""/>
        <p:cNvGrpSpPr/>
        <p:nvPr/>
      </p:nvGrpSpPr>
      <p:grpSpPr>
        <a:xfrm>
          <a:off x="0" y="0"/>
          <a:ext cx="0" cy="0"/>
          <a:chOff x="0" y="0"/>
          <a:chExt cx="0" cy="0"/>
        </a:xfrm>
      </p:grpSpPr>
      <p:sp>
        <p:nvSpPr>
          <p:cNvPr id="8"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pic>
        <p:nvPicPr>
          <p:cNvPr id="6"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8776" y="2163364"/>
            <a:ext cx="2531272" cy="2531272"/>
          </a:xfrm>
          <a:prstGeom prst="rect">
            <a:avLst/>
          </a:prstGeom>
        </p:spPr>
      </p:pic>
      <p:sp>
        <p:nvSpPr>
          <p:cNvPr id="5" name="Date Placeholder 4" hidden="1"/>
          <p:cNvSpPr>
            <a:spLocks noGrp="1"/>
          </p:cNvSpPr>
          <p:nvPr>
            <p:ph type="dt" sz="half" idx="10"/>
          </p:nvPr>
        </p:nvSpPr>
        <p:spPr/>
        <p:txBody>
          <a:bodyPr/>
          <a:lstStyle/>
          <a:p>
            <a:fld id="{78417F83-4CBA-48F2-BAD0-783AE3701E32}" type="datetimeFigureOut">
              <a:rPr lang="da-DK" smtClean="0"/>
              <a:pPr/>
              <a:t>19-08-2021</a:t>
            </a:fld>
            <a:r>
              <a:rPr lang="da-DK" dirty="0"/>
              <a:t>29-06-2021</a:t>
            </a:r>
          </a:p>
        </p:txBody>
      </p:sp>
      <p:sp>
        <p:nvSpPr>
          <p:cNvPr id="7" name="Footer Placeholder 6" hidden="1"/>
          <p:cNvSpPr>
            <a:spLocks noGrp="1"/>
          </p:cNvSpPr>
          <p:nvPr>
            <p:ph type="ftr" sz="quarter" idx="11"/>
          </p:nvPr>
        </p:nvSpPr>
        <p:spPr/>
        <p:txBody>
          <a:bodyPr/>
          <a:lstStyle/>
          <a:p>
            <a:endParaRPr lang="da-DK" dirty="0"/>
          </a:p>
        </p:txBody>
      </p:sp>
      <p:sp>
        <p:nvSpPr>
          <p:cNvPr id="9" name="Slide Number Placeholder 8" hidden="1"/>
          <p:cNvSpPr>
            <a:spLocks noGrp="1"/>
          </p:cNvSpPr>
          <p:nvPr>
            <p:ph type="sldNum" sz="quarter" idx="12"/>
          </p:nvPr>
        </p:nvSpPr>
        <p:spPr>
          <a:xfrm>
            <a:off x="0" y="7020000"/>
            <a:ext cx="0" cy="461665"/>
          </a:xfrm>
        </p:spPr>
        <p:txBody>
          <a:bodyPr/>
          <a:lstStyle>
            <a:lvl1pPr>
              <a:defRPr sz="100">
                <a:noFill/>
              </a:defRPr>
            </a:lvl1pPr>
          </a:lstStyle>
          <a:p>
            <a:pPr>
              <a:defRPr/>
            </a:pPr>
            <a:fld id="{E90C1E0A-682D-40DC-B1EA-26C007FDC330}" type="slidenum">
              <a:rPr lang="da-DK" smtClean="0"/>
              <a:pPr>
                <a:defRPr/>
              </a:pPr>
              <a:t>‹nr.›</a:t>
            </a:fld>
            <a:endParaRPr lang="da-DK" dirty="0"/>
          </a:p>
        </p:txBody>
      </p:sp>
    </p:spTree>
    <p:extLst>
      <p:ext uri="{BB962C8B-B14F-4D97-AF65-F5344CB8AC3E}">
        <p14:creationId xmlns:p14="http://schemas.microsoft.com/office/powerpoint/2010/main" val="3797440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sp>
        <p:nvSpPr>
          <p:cNvPr id="16"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sp>
        <p:nvSpPr>
          <p:cNvPr id="34" name="Pladsholder til tekst 2"/>
          <p:cNvSpPr txBox="1">
            <a:spLocks/>
          </p:cNvSpPr>
          <p:nvPr userDrawn="1"/>
        </p:nvSpPr>
        <p:spPr>
          <a:xfrm>
            <a:off x="1090914" y="2098689"/>
            <a:ext cx="12745416" cy="1329861"/>
          </a:xfrm>
          <a:prstGeom prst="rect">
            <a:avLst/>
          </a:prstGeom>
        </p:spPr>
        <p:txBody>
          <a:bodyPr wrap="square" lIns="0" tIns="0" rIns="0" bIns="2160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a:lnSpc>
                <a:spcPct val="85000"/>
              </a:lnSpc>
            </a:pPr>
            <a:r>
              <a:rPr lang="da-DK" sz="10000" kern="0" dirty="0">
                <a:solidFill>
                  <a:schemeClr val="accent6"/>
                </a:solidFill>
                <a:latin typeface="AU Peto" panose="040C0B07020602020301" pitchFamily="82" charset="0"/>
              </a:rPr>
              <a:t>Aarhus</a:t>
            </a:r>
            <a:endParaRPr lang="da-DK"/>
          </a:p>
        </p:txBody>
      </p:sp>
      <p:sp>
        <p:nvSpPr>
          <p:cNvPr id="6" name="Pladsholder til tekst 2"/>
          <p:cNvSpPr txBox="1">
            <a:spLocks/>
          </p:cNvSpPr>
          <p:nvPr userDrawn="1"/>
        </p:nvSpPr>
        <p:spPr>
          <a:xfrm>
            <a:off x="7439540" y="2093600"/>
            <a:ext cx="4356484" cy="1329861"/>
          </a:xfrm>
          <a:prstGeom prst="rect">
            <a:avLst/>
          </a:prstGeom>
        </p:spPr>
        <p:txBody>
          <a:bodyPr wrap="square" lIns="0" tIns="0" rIns="0" bIns="2160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a:lnSpc>
                <a:spcPct val="85000"/>
              </a:lnSpc>
            </a:pPr>
            <a:r>
              <a:rPr lang="da-DK" sz="10000" kern="0" dirty="0" err="1">
                <a:solidFill>
                  <a:schemeClr val="bg1"/>
                </a:solidFill>
                <a:latin typeface="AU Peto" panose="040C0B07020602020301" pitchFamily="82" charset="0"/>
              </a:rPr>
              <a:t>uni</a:t>
            </a:r>
            <a:endParaRPr lang="da-DK" sz="10000" kern="0" dirty="0">
              <a:solidFill>
                <a:schemeClr val="bg1"/>
              </a:solidFill>
              <a:latin typeface="AU Peto" panose="040C0B07020602020301" pitchFamily="82" charset="0"/>
            </a:endParaRPr>
          </a:p>
        </p:txBody>
      </p:sp>
      <p:sp>
        <p:nvSpPr>
          <p:cNvPr id="7" name="Pladsholder til tekst 2"/>
          <p:cNvSpPr txBox="1">
            <a:spLocks/>
          </p:cNvSpPr>
          <p:nvPr userDrawn="1"/>
        </p:nvSpPr>
        <p:spPr>
          <a:xfrm>
            <a:off x="1881492" y="3428550"/>
            <a:ext cx="9289032" cy="1329861"/>
          </a:xfrm>
          <a:prstGeom prst="rect">
            <a:avLst/>
          </a:prstGeom>
        </p:spPr>
        <p:txBody>
          <a:bodyPr wrap="square" lIns="0" tIns="0" rIns="0" bIns="2160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algn="ctr">
              <a:lnSpc>
                <a:spcPct val="85000"/>
              </a:lnSpc>
            </a:pPr>
            <a:r>
              <a:rPr lang="da-DK" sz="10000" kern="0" dirty="0" err="1">
                <a:solidFill>
                  <a:schemeClr val="bg1"/>
                </a:solidFill>
                <a:latin typeface="AU Peto" panose="040C0B07020602020301" pitchFamily="82" charset="0"/>
              </a:rPr>
              <a:t>versiet</a:t>
            </a:r>
            <a:endParaRPr lang="da-DK" sz="10000" dirty="0">
              <a:solidFill>
                <a:schemeClr val="bg1"/>
              </a:solidFill>
              <a:latin typeface="AU Peto" panose="040C0B07020602020301" pitchFamily="82" charset="0"/>
            </a:endParaRPr>
          </a:p>
        </p:txBody>
      </p:sp>
      <p:sp>
        <p:nvSpPr>
          <p:cNvPr id="8" name="Date Placeholder 4" hidden="1"/>
          <p:cNvSpPr>
            <a:spLocks noGrp="1"/>
          </p:cNvSpPr>
          <p:nvPr>
            <p:ph type="dt" sz="half" idx="10"/>
          </p:nvPr>
        </p:nvSpPr>
        <p:spPr>
          <a:xfrm>
            <a:off x="0" y="7020000"/>
            <a:ext cx="0" cy="0"/>
          </a:xfrm>
        </p:spPr>
        <p:txBody>
          <a:bodyPr/>
          <a:lstStyle/>
          <a:p>
            <a:fld id="{78417F83-4CBA-48F2-BAD0-783AE3701E32}" type="datetimeFigureOut">
              <a:rPr lang="da-DK" smtClean="0"/>
              <a:pPr/>
              <a:t>19-08-2021</a:t>
            </a:fld>
            <a:r>
              <a:rPr lang="da-DK" dirty="0"/>
              <a:t>29-06-2021</a:t>
            </a:r>
          </a:p>
        </p:txBody>
      </p:sp>
      <p:sp>
        <p:nvSpPr>
          <p:cNvPr id="9" name="Footer Placeholder 6" hidden="1"/>
          <p:cNvSpPr>
            <a:spLocks noGrp="1"/>
          </p:cNvSpPr>
          <p:nvPr>
            <p:ph type="ftr" sz="quarter" idx="11"/>
          </p:nvPr>
        </p:nvSpPr>
        <p:spPr>
          <a:xfrm>
            <a:off x="0" y="7020000"/>
            <a:ext cx="0" cy="0"/>
          </a:xfrm>
        </p:spPr>
        <p:txBody>
          <a:bodyPr/>
          <a:lstStyle/>
          <a:p>
            <a:endParaRPr lang="da-DK" dirty="0"/>
          </a:p>
        </p:txBody>
      </p:sp>
      <p:sp>
        <p:nvSpPr>
          <p:cNvPr id="10" name="Slide Number Placeholder 8" hidden="1"/>
          <p:cNvSpPr>
            <a:spLocks noGrp="1"/>
          </p:cNvSpPr>
          <p:nvPr>
            <p:ph type="sldNum" sz="quarter" idx="12"/>
          </p:nvPr>
        </p:nvSpPr>
        <p:spPr>
          <a:xfrm>
            <a:off x="0" y="7020000"/>
            <a:ext cx="0" cy="461665"/>
          </a:xfrm>
        </p:spPr>
        <p:txBody>
          <a:bodyPr/>
          <a:lstStyle>
            <a:lvl1pPr>
              <a:defRPr sz="100">
                <a:noFill/>
              </a:defRPr>
            </a:lvl1pPr>
          </a:lstStyle>
          <a:p>
            <a:pPr>
              <a:defRPr/>
            </a:pPr>
            <a:fld id="{E90C1E0A-682D-40DC-B1EA-26C007FDC330}" type="slidenum">
              <a:rPr lang="da-DK" smtClean="0"/>
              <a:pPr>
                <a:defRPr/>
              </a:pPr>
              <a:t>‹nr.›</a:t>
            </a:fld>
            <a:endParaRPr lang="da-DK" dirty="0"/>
          </a:p>
        </p:txBody>
      </p:sp>
    </p:spTree>
    <p:extLst>
      <p:ext uri="{BB962C8B-B14F-4D97-AF65-F5344CB8AC3E}">
        <p14:creationId xmlns:p14="http://schemas.microsoft.com/office/powerpoint/2010/main" val="926240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text">
    <p:spTree>
      <p:nvGrpSpPr>
        <p:cNvPr id="1" name=""/>
        <p:cNvGrpSpPr/>
        <p:nvPr/>
      </p:nvGrpSpPr>
      <p:grpSpPr>
        <a:xfrm>
          <a:off x="0" y="0"/>
          <a:ext cx="0" cy="0"/>
          <a:chOff x="0" y="0"/>
          <a:chExt cx="0" cy="0"/>
        </a:xfrm>
      </p:grpSpPr>
      <p:sp>
        <p:nvSpPr>
          <p:cNvPr id="21"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sp>
        <p:nvSpPr>
          <p:cNvPr id="19" name="White Top Rectangle"/>
          <p:cNvSpPr>
            <a:spLocks noChangeArrowheads="1"/>
          </p:cNvSpPr>
          <p:nvPr userDrawn="1"/>
        </p:nvSpPr>
        <p:spPr bwMode="auto">
          <a:xfrm>
            <a:off x="985838" y="3443622"/>
            <a:ext cx="648000" cy="46800"/>
          </a:xfrm>
          <a:prstGeom prst="rect">
            <a:avLst/>
          </a:prstGeom>
          <a:solidFill>
            <a:schemeClr val="bg1"/>
          </a:solidFill>
          <a:ln w="9525">
            <a:noFill/>
            <a:miter lim="800000"/>
            <a:headEnd/>
            <a:tailEnd/>
          </a:ln>
          <a:effectLst/>
        </p:spPr>
        <p:txBody>
          <a:bodyPr wrap="none" anchor="ctr"/>
          <a:lstStyle/>
          <a:p>
            <a:pPr>
              <a:defRPr/>
            </a:pPr>
            <a:endParaRPr lang="da-DK" sz="4799" dirty="0"/>
          </a:p>
        </p:txBody>
      </p:sp>
      <p:sp>
        <p:nvSpPr>
          <p:cNvPr id="34819" name="Title 1"/>
          <p:cNvSpPr>
            <a:spLocks noGrp="1" noChangeArrowheads="1"/>
          </p:cNvSpPr>
          <p:nvPr>
            <p:ph type="ctrTitle"/>
          </p:nvPr>
        </p:nvSpPr>
        <p:spPr>
          <a:xfrm>
            <a:off x="981844" y="1520315"/>
            <a:ext cx="9543307" cy="1779553"/>
          </a:xfrm>
        </p:spPr>
        <p:txBody>
          <a:bodyPr wrap="square" anchor="b" anchorCtr="0">
            <a:noAutofit/>
          </a:bodyPr>
          <a:lstStyle>
            <a:lvl1pPr>
              <a:lnSpc>
                <a:spcPct val="90000"/>
              </a:lnSpc>
              <a:defRPr sz="6000" baseline="0">
                <a:solidFill>
                  <a:schemeClr val="bg1"/>
                </a:solidFill>
                <a:latin typeface="AU Passata Light" panose="020B0303030902030804" pitchFamily="34" charset="0"/>
              </a:defRPr>
            </a:lvl1pPr>
          </a:lstStyle>
          <a:p>
            <a:r>
              <a:rPr lang="da-DK" dirty="0"/>
              <a:t>Click to edit Master title style</a:t>
            </a:r>
            <a:endParaRPr lang="da-DK"/>
          </a:p>
        </p:txBody>
      </p:sp>
      <p:sp>
        <p:nvSpPr>
          <p:cNvPr id="4" name="Text Placeholder 3"/>
          <p:cNvSpPr>
            <a:spLocks noGrp="1"/>
          </p:cNvSpPr>
          <p:nvPr>
            <p:ph type="body" sz="quarter" idx="11"/>
          </p:nvPr>
        </p:nvSpPr>
        <p:spPr>
          <a:xfrm>
            <a:off x="985838" y="3715431"/>
            <a:ext cx="7161212" cy="1746085"/>
          </a:xfrm>
        </p:spPr>
        <p:txBody>
          <a:bodyPr/>
          <a:lstStyle>
            <a:lvl1pPr marL="0" indent="0">
              <a:lnSpc>
                <a:spcPct val="101000"/>
              </a:lnSpc>
              <a:buFontTx/>
              <a:buNone/>
              <a:defRPr sz="27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Click to edit Master text styles</a:t>
            </a:r>
            <a:endParaRPr lang="da-DK"/>
          </a:p>
        </p:txBody>
      </p:sp>
      <p:sp>
        <p:nvSpPr>
          <p:cNvPr id="22" name="TextBox 21"/>
          <p:cNvSpPr txBox="1"/>
          <p:nvPr userDrawn="1"/>
        </p:nvSpPr>
        <p:spPr>
          <a:xfrm>
            <a:off x="-2160355" y="2132856"/>
            <a:ext cx="2012649" cy="738664"/>
          </a:xfrm>
          <a:prstGeom prst="rect">
            <a:avLst/>
          </a:prstGeom>
          <a:noFill/>
        </p:spPr>
        <p:txBody>
          <a:bodyPr wrap="square" lIns="0" tIns="0" rIns="0" bIns="0" rtlCol="0">
            <a:noAutofit/>
          </a:bodyPr>
          <a:lstStyle/>
          <a:p>
            <a:pPr algn="r">
              <a:lnSpc>
                <a:spcPct val="100000"/>
              </a:lnSpc>
            </a:pPr>
            <a:r>
              <a:rPr lang="da-DK" sz="1000" noProof="1">
                <a:solidFill>
                  <a:schemeClr val="tx1">
                    <a:lumMod val="75000"/>
                    <a:lumOff val="25000"/>
                  </a:schemeClr>
                </a:solidFill>
              </a:rPr>
              <a:t>Ændr 2. linje i overskriften </a:t>
            </a:r>
            <a:r>
              <a:rPr lang="en-GB" sz="1000" noProof="1">
                <a:solidFill>
                  <a:schemeClr val="tx1">
                    <a:lumMod val="75000"/>
                    <a:lumOff val="25000"/>
                  </a:schemeClr>
                </a:solidFill>
              </a:rPr>
              <a:t/>
            </a:r>
            <a:br>
              <a:rPr lang="en-GB" sz="1000" noProof="1">
                <a:solidFill>
                  <a:schemeClr val="tx1">
                    <a:lumMod val="75000"/>
                    <a:lumOff val="25000"/>
                  </a:schemeClr>
                </a:solidFill>
              </a:rPr>
            </a:br>
            <a:r>
              <a:rPr lang="da-DK" sz="1000" noProof="1">
                <a:solidFill>
                  <a:schemeClr val="tx1">
                    <a:lumMod val="75000"/>
                    <a:lumOff val="25000"/>
                  </a:schemeClr>
                </a:solidFill>
              </a:rPr>
              <a:t>til AU Passata bold</a:t>
            </a:r>
            <a:endParaRPr lang="da-DK" sz="4799" dirty="0"/>
          </a:p>
        </p:txBody>
      </p:sp>
      <p:sp>
        <p:nvSpPr>
          <p:cNvPr id="38"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a:spAutoFit/>
          </a:bodyPr>
          <a:lstStyle/>
          <a:p>
            <a:pPr>
              <a:lnSpc>
                <a:spcPct val="95000"/>
              </a:lnSpc>
              <a:defRPr/>
            </a:pPr>
            <a:r>
              <a:rPr lang="da-DK" sz="600" cap="all" spc="40" baseline="0" dirty="0">
                <a:solidFill>
                  <a:schemeClr val="bg1"/>
                </a:solidFill>
                <a:latin typeface="AU Passata Light" pitchFamily="34" charset="0"/>
              </a:rPr>
              <a:t>Aarhus Universitet</a:t>
            </a:r>
          </a:p>
        </p:txBody>
      </p:sp>
      <p:sp>
        <p:nvSpPr>
          <p:cNvPr id="43"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1000" b="0" i="0" u="none" strike="noStrike" cap="all" normalizeH="0" baseline="0" noProof="1">
                <a:ln>
                  <a:noFill/>
                </a:ln>
                <a:solidFill>
                  <a:schemeClr val="bg1"/>
                </a:solidFill>
                <a:effectLst/>
                <a:latin typeface="AU Passata" pitchFamily="34" charset="0"/>
              </a:rPr>
              <a:t>DPU - Danmarks institut for Pædagogik og Uddannelse</a:t>
            </a:r>
          </a:p>
        </p:txBody>
      </p:sp>
      <p:sp>
        <p:nvSpPr>
          <p:cNvPr id="39"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bg1"/>
                </a:solidFill>
                <a:latin typeface="+mn-lt"/>
              </a:rPr>
              <a:t>29. juni 2021</a:t>
            </a:r>
          </a:p>
        </p:txBody>
      </p:sp>
      <p:sp>
        <p:nvSpPr>
          <p:cNvPr id="41"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b="0" cap="all" baseline="0" dirty="0">
                <a:solidFill>
                  <a:schemeClr val="bg1"/>
                </a:solidFill>
                <a:latin typeface="+mn-lt"/>
              </a:rPr>
              <a:t>Ph.d.-studerende</a:t>
            </a:r>
          </a:p>
        </p:txBody>
      </p:sp>
      <p:sp>
        <p:nvSpPr>
          <p:cNvPr id="40"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r>
              <a:rPr lang="da-DK" sz="700" b="0" cap="all" baseline="0" dirty="0">
                <a:solidFill>
                  <a:schemeClr val="bg1"/>
                </a:solidFill>
                <a:latin typeface="+mn-lt"/>
              </a:rPr>
              <a:t>Landskonferencen 2021</a:t>
            </a:r>
          </a:p>
        </p:txBody>
      </p:sp>
      <p:sp>
        <p:nvSpPr>
          <p:cNvPr id="42"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anchor="t" anchorCtr="0">
            <a:spAutoFit/>
          </a:bodyPr>
          <a:lstStyle/>
          <a:p>
            <a:pPr algn="l">
              <a:lnSpc>
                <a:spcPct val="95000"/>
              </a:lnSpc>
              <a:defRPr/>
            </a:pPr>
            <a:r>
              <a:rPr lang="da-DK" sz="700" b="0" cap="all" baseline="0" dirty="0">
                <a:solidFill>
                  <a:schemeClr val="bg1"/>
                </a:solidFill>
                <a:latin typeface="+mn-lt"/>
              </a:rPr>
              <a:t>Ida Elbæk</a:t>
            </a:r>
          </a:p>
        </p:txBody>
      </p:sp>
      <p:pic>
        <p:nvPicPr>
          <p:cNvPr id="17" name="Au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400" y="5997600"/>
            <a:ext cx="557569" cy="558000"/>
          </a:xfrm>
          <a:prstGeom prst="rect">
            <a:avLst/>
          </a:prstGeom>
        </p:spPr>
      </p:pic>
      <p:pic>
        <p:nvPicPr>
          <p:cNvPr id="23" name="Billede stre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pic>
        <p:nvPicPr>
          <p:cNvPr id="131268091" name="SecondaryLogo"/>
          <p:cNvPicPr>
            <a:picLocks noChangeAspect="1"/>
          </p:cNvPicPr>
          <p:nvPr/>
        </p:nvPicPr>
        <p:blipFill>
          <a:blip r:embed="rId4">
            <a:extLst/>
          </a:blip>
          <a:stretch>
            <a:fillRect/>
          </a:stretch>
        </p:blipFill>
        <p:spPr>
          <a:xfrm>
            <a:off x="10206000" y="5997600"/>
            <a:ext cx="1658237" cy="558000"/>
          </a:xfrm>
          <a:prstGeom prst="rect">
            <a:avLst/>
          </a:prstGeom>
        </p:spPr>
      </p:pic>
      <p:sp>
        <p:nvSpPr>
          <p:cNvPr id="5" name="Slide Number Placeholder 4"/>
          <p:cNvSpPr>
            <a:spLocks noGrp="1"/>
          </p:cNvSpPr>
          <p:nvPr>
            <p:ph type="sldNum" sz="quarter" idx="14"/>
          </p:nvPr>
        </p:nvSpPr>
        <p:spPr>
          <a:xfrm>
            <a:off x="11807992" y="6581497"/>
            <a:ext cx="252000" cy="153888"/>
          </a:xfrm>
        </p:spPr>
        <p:txBody>
          <a:bodyPr/>
          <a:lstStyle>
            <a:lvl1pPr>
              <a:defRPr>
                <a:solidFill>
                  <a:schemeClr val="bg1"/>
                </a:solidFill>
              </a:defRPr>
            </a:lvl1pPr>
          </a:lstStyle>
          <a:p>
            <a:pPr>
              <a:defRPr/>
            </a:pPr>
            <a:fld id="{E90C1E0A-682D-40DC-B1EA-26C007FDC330}" type="slidenum">
              <a:rPr lang="da-DK" smtClean="0"/>
              <a:pPr>
                <a:defRPr/>
              </a:pPr>
              <a:t>‹nr.›</a:t>
            </a:fld>
            <a:endParaRPr lang="da-DK" dirty="0"/>
          </a:p>
        </p:txBody>
      </p:sp>
      <p:sp>
        <p:nvSpPr>
          <p:cNvPr id="2" name="Date Placeholder 1" hidden="1"/>
          <p:cNvSpPr>
            <a:spLocks noGrp="1"/>
          </p:cNvSpPr>
          <p:nvPr>
            <p:ph type="dt" sz="half" idx="12"/>
          </p:nvPr>
        </p:nvSpPr>
        <p:spPr/>
        <p:txBody>
          <a:bodyPr/>
          <a:lstStyle/>
          <a:p>
            <a:fld id="{78417F83-4CBA-48F2-BAD0-783AE3701E32}" type="datetimeFigureOut">
              <a:rPr lang="da-DK" smtClean="0"/>
              <a:pPr/>
              <a:t>19-08-2021</a:t>
            </a:fld>
            <a:r>
              <a:rPr lang="da-DK" dirty="0"/>
              <a:t>29-06-2021</a:t>
            </a:r>
          </a:p>
        </p:txBody>
      </p:sp>
      <p:sp>
        <p:nvSpPr>
          <p:cNvPr id="3" name="Footer Placeholder 2" hidden="1"/>
          <p:cNvSpPr>
            <a:spLocks noGrp="1"/>
          </p:cNvSpPr>
          <p:nvPr>
            <p:ph type="ftr" sz="quarter" idx="13"/>
          </p:nvPr>
        </p:nvSpPr>
        <p:spPr/>
        <p:txBody>
          <a:bodyPr/>
          <a:lstStyle/>
          <a:p>
            <a:endParaRPr lang="da-DK" dirty="0"/>
          </a:p>
        </p:txBody>
      </p:sp>
    </p:spTree>
    <p:extLst>
      <p:ext uri="{BB962C8B-B14F-4D97-AF65-F5344CB8AC3E}">
        <p14:creationId xmlns:p14="http://schemas.microsoft.com/office/powerpoint/2010/main" val="1127008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nd slide Aarhus Universitet">
    <p:bg>
      <p:bgPr>
        <a:solidFill>
          <a:schemeClr val="bg1"/>
        </a:solidFill>
        <a:effectLst/>
      </p:bgPr>
    </p:bg>
    <p:spTree>
      <p:nvGrpSpPr>
        <p:cNvPr id="1" name=""/>
        <p:cNvGrpSpPr/>
        <p:nvPr/>
      </p:nvGrpSpPr>
      <p:grpSpPr>
        <a:xfrm>
          <a:off x="0" y="0"/>
          <a:ext cx="0" cy="0"/>
          <a:chOff x="0" y="0"/>
          <a:chExt cx="0" cy="0"/>
        </a:xfrm>
      </p:grpSpPr>
      <p:sp>
        <p:nvSpPr>
          <p:cNvPr id="8"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sp>
        <p:nvSpPr>
          <p:cNvPr id="5" name="LAN_AUWBreak"/>
          <p:cNvSpPr/>
          <p:nvPr userDrawn="1"/>
        </p:nvSpPr>
        <p:spPr bwMode="auto">
          <a:xfrm>
            <a:off x="6022613" y="2804400"/>
            <a:ext cx="65" cy="757567"/>
          </a:xfrm>
          <a:prstGeom prst="rect">
            <a:avLst/>
          </a:prstGeom>
          <a:noFill/>
          <a:ln w="1778" cap="flat" cmpd="sng" algn="ctr">
            <a:noFill/>
            <a:prstDash val="solid"/>
            <a:round/>
            <a:headEnd type="none" w="med" len="med"/>
            <a:tailEnd type="none" w="med" len="med"/>
          </a:ln>
          <a:effectLst/>
        </p:spPr>
        <p:txBody>
          <a:bodyPr vert="horz" wrap="none" lIns="0" tIns="183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4000" b="0" i="0" u="none" strike="noStrike" cap="all" normalizeH="0" baseline="0" noProof="1">
                <a:ln>
                  <a:noFill/>
                </a:ln>
                <a:solidFill>
                  <a:schemeClr val="bg1"/>
                </a:solidFill>
                <a:effectLst/>
                <a:latin typeface="AU Passata" pitchFamily="34" charset="0"/>
              </a:rPr>
              <a:t>Aarhus 
Universitet</a:t>
            </a:r>
          </a:p>
        </p:txBody>
      </p:sp>
      <p:pic>
        <p:nvPicPr>
          <p:cNvPr id="6" name="Logo whit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18268" y="2864711"/>
            <a:ext cx="2228400" cy="1116990"/>
          </a:xfrm>
          <a:prstGeom prst="rect">
            <a:avLst/>
          </a:prstGeom>
        </p:spPr>
      </p:pic>
      <p:sp>
        <p:nvSpPr>
          <p:cNvPr id="7" name="Date Placeholder 4" hidden="1"/>
          <p:cNvSpPr>
            <a:spLocks noGrp="1"/>
          </p:cNvSpPr>
          <p:nvPr>
            <p:ph type="dt" sz="half" idx="10"/>
          </p:nvPr>
        </p:nvSpPr>
        <p:spPr>
          <a:xfrm>
            <a:off x="0" y="7020000"/>
            <a:ext cx="0" cy="0"/>
          </a:xfrm>
        </p:spPr>
        <p:txBody>
          <a:bodyPr/>
          <a:lstStyle/>
          <a:p>
            <a:fld id="{78417F83-4CBA-48F2-BAD0-783AE3701E32}" type="datetimeFigureOut">
              <a:rPr lang="da-DK" smtClean="0"/>
              <a:pPr/>
              <a:t>19-08-2021</a:t>
            </a:fld>
            <a:r>
              <a:rPr lang="da-DK" dirty="0"/>
              <a:t>29-06-2021</a:t>
            </a:r>
          </a:p>
        </p:txBody>
      </p:sp>
      <p:sp>
        <p:nvSpPr>
          <p:cNvPr id="9" name="Footer Placeholder 6" hidden="1"/>
          <p:cNvSpPr>
            <a:spLocks noGrp="1"/>
          </p:cNvSpPr>
          <p:nvPr>
            <p:ph type="ftr" sz="quarter" idx="11"/>
          </p:nvPr>
        </p:nvSpPr>
        <p:spPr>
          <a:xfrm>
            <a:off x="0" y="7020000"/>
            <a:ext cx="0" cy="0"/>
          </a:xfrm>
        </p:spPr>
        <p:txBody>
          <a:bodyPr/>
          <a:lstStyle/>
          <a:p>
            <a:endParaRPr lang="da-DK" dirty="0"/>
          </a:p>
        </p:txBody>
      </p:sp>
      <p:sp>
        <p:nvSpPr>
          <p:cNvPr id="10" name="Slide Number Placeholder 8" hidden="1"/>
          <p:cNvSpPr>
            <a:spLocks noGrp="1"/>
          </p:cNvSpPr>
          <p:nvPr>
            <p:ph type="sldNum" sz="quarter" idx="12"/>
          </p:nvPr>
        </p:nvSpPr>
        <p:spPr>
          <a:xfrm>
            <a:off x="0" y="7020000"/>
            <a:ext cx="0" cy="461665"/>
          </a:xfrm>
        </p:spPr>
        <p:txBody>
          <a:bodyPr/>
          <a:lstStyle>
            <a:lvl1pPr>
              <a:defRPr sz="100">
                <a:noFill/>
              </a:defRPr>
            </a:lvl1pPr>
          </a:lstStyle>
          <a:p>
            <a:pPr>
              <a:defRPr/>
            </a:pPr>
            <a:fld id="{E90C1E0A-682D-40DC-B1EA-26C007FDC330}" type="slidenum">
              <a:rPr lang="da-DK" smtClean="0"/>
              <a:pPr>
                <a:defRPr/>
              </a:pPr>
              <a:t>‹nr.›</a:t>
            </a:fld>
            <a:endParaRPr lang="da-DK" dirty="0"/>
          </a:p>
        </p:txBody>
      </p:sp>
    </p:spTree>
    <p:extLst>
      <p:ext uri="{BB962C8B-B14F-4D97-AF65-F5344CB8AC3E}">
        <p14:creationId xmlns:p14="http://schemas.microsoft.com/office/powerpoint/2010/main" val="4128896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no picture">
    <p:spTree>
      <p:nvGrpSpPr>
        <p:cNvPr id="1" name=""/>
        <p:cNvGrpSpPr/>
        <p:nvPr/>
      </p:nvGrpSpPr>
      <p:grpSpPr>
        <a:xfrm>
          <a:off x="0" y="0"/>
          <a:ext cx="0" cy="0"/>
          <a:chOff x="0" y="0"/>
          <a:chExt cx="0" cy="0"/>
        </a:xfrm>
      </p:grpSpPr>
      <p:sp>
        <p:nvSpPr>
          <p:cNvPr id="22"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sp>
        <p:nvSpPr>
          <p:cNvPr id="34819" name="Title 1"/>
          <p:cNvSpPr>
            <a:spLocks noGrp="1" noChangeArrowheads="1"/>
          </p:cNvSpPr>
          <p:nvPr>
            <p:ph type="ctrTitle"/>
          </p:nvPr>
        </p:nvSpPr>
        <p:spPr>
          <a:xfrm>
            <a:off x="985838" y="2482343"/>
            <a:ext cx="10220325" cy="1661993"/>
          </a:xfrm>
        </p:spPr>
        <p:txBody>
          <a:bodyPr wrap="square" anchor="ctr" anchorCtr="0">
            <a:spAutoFit/>
          </a:bodyPr>
          <a:lstStyle>
            <a:lvl1pPr>
              <a:lnSpc>
                <a:spcPct val="90000"/>
              </a:lnSpc>
              <a:defRPr sz="6000" baseline="0">
                <a:solidFill>
                  <a:schemeClr val="bg1"/>
                </a:solidFill>
                <a:latin typeface="AU Passata Light" panose="020B0303030902030804" pitchFamily="34" charset="0"/>
              </a:defRPr>
            </a:lvl1pPr>
          </a:lstStyle>
          <a:p>
            <a:r>
              <a:rPr lang="da-DK" dirty="0"/>
              <a:t>Click to edit Master title style</a:t>
            </a:r>
            <a:endParaRPr lang="da-DK"/>
          </a:p>
        </p:txBody>
      </p:sp>
      <p:sp>
        <p:nvSpPr>
          <p:cNvPr id="14" name="TextBox 13"/>
          <p:cNvSpPr txBox="1"/>
          <p:nvPr userDrawn="1"/>
        </p:nvSpPr>
        <p:spPr>
          <a:xfrm>
            <a:off x="-1973598" y="3082506"/>
            <a:ext cx="1825892" cy="307777"/>
          </a:xfrm>
          <a:prstGeom prst="rect">
            <a:avLst/>
          </a:prstGeom>
          <a:noFill/>
        </p:spPr>
        <p:txBody>
          <a:bodyPr wrap="square" lIns="0" tIns="0" rIns="0" bIns="0" rtlCol="0">
            <a:spAutoFit/>
          </a:bodyPr>
          <a:lstStyle/>
          <a:p>
            <a:pPr algn="r">
              <a:lnSpc>
                <a:spcPct val="100000"/>
              </a:lnSpc>
            </a:pPr>
            <a:r>
              <a:rPr lang="da-DK" sz="1000" baseline="0" noProof="1">
                <a:solidFill>
                  <a:schemeClr val="tx1">
                    <a:lumMod val="75000"/>
                    <a:lumOff val="25000"/>
                  </a:schemeClr>
                </a:solidFill>
              </a:rPr>
              <a:t>Ændr 2. linje eller ord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25"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a:spAutoFit/>
          </a:bodyPr>
          <a:lstStyle/>
          <a:p>
            <a:pPr>
              <a:lnSpc>
                <a:spcPct val="95000"/>
              </a:lnSpc>
              <a:defRPr/>
            </a:pPr>
            <a:r>
              <a:rPr lang="da-DK" sz="600" cap="all" spc="40" baseline="0" dirty="0">
                <a:solidFill>
                  <a:schemeClr val="bg1"/>
                </a:solidFill>
                <a:latin typeface="AU Passata Light" pitchFamily="34" charset="0"/>
              </a:rPr>
              <a:t>Aarhus Universitet</a:t>
            </a:r>
          </a:p>
        </p:txBody>
      </p:sp>
      <p:sp>
        <p:nvSpPr>
          <p:cNvPr id="30"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1000" b="0" i="0" u="none" strike="noStrike" cap="all" normalizeH="0" baseline="0" noProof="1">
                <a:ln>
                  <a:noFill/>
                </a:ln>
                <a:solidFill>
                  <a:schemeClr val="bg1"/>
                </a:solidFill>
                <a:effectLst/>
                <a:latin typeface="AU Passata" pitchFamily="34" charset="0"/>
              </a:rPr>
              <a:t>DPU - Danmarks institut for Pædagogik og Uddannelse</a:t>
            </a:r>
          </a:p>
        </p:txBody>
      </p:sp>
      <p:sp>
        <p:nvSpPr>
          <p:cNvPr id="26"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bg1"/>
                </a:solidFill>
                <a:latin typeface="+mn-lt"/>
              </a:rPr>
              <a:t>29. juni 2021</a:t>
            </a:r>
          </a:p>
        </p:txBody>
      </p:sp>
      <p:sp>
        <p:nvSpPr>
          <p:cNvPr id="28"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b="0" cap="all" baseline="0" dirty="0">
                <a:solidFill>
                  <a:schemeClr val="bg1"/>
                </a:solidFill>
                <a:latin typeface="+mn-lt"/>
              </a:rPr>
              <a:t>Ph.d.-studerende</a:t>
            </a:r>
          </a:p>
        </p:txBody>
      </p:sp>
      <p:sp>
        <p:nvSpPr>
          <p:cNvPr id="27"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r>
              <a:rPr lang="da-DK" sz="700" b="0" cap="all" baseline="0" dirty="0">
                <a:solidFill>
                  <a:schemeClr val="bg1"/>
                </a:solidFill>
                <a:latin typeface="+mn-lt"/>
              </a:rPr>
              <a:t>Landskonferencen 2021</a:t>
            </a:r>
          </a:p>
        </p:txBody>
      </p:sp>
      <p:sp>
        <p:nvSpPr>
          <p:cNvPr id="29"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anchor="t" anchorCtr="0">
            <a:spAutoFit/>
          </a:bodyPr>
          <a:lstStyle/>
          <a:p>
            <a:pPr algn="l">
              <a:lnSpc>
                <a:spcPct val="95000"/>
              </a:lnSpc>
              <a:defRPr/>
            </a:pPr>
            <a:r>
              <a:rPr lang="da-DK" sz="700" b="0" cap="all" baseline="0" dirty="0">
                <a:solidFill>
                  <a:schemeClr val="bg1"/>
                </a:solidFill>
                <a:latin typeface="+mn-lt"/>
              </a:rPr>
              <a:t>Ida Elbæk</a:t>
            </a:r>
          </a:p>
        </p:txBody>
      </p:sp>
      <p:pic>
        <p:nvPicPr>
          <p:cNvPr id="17" name="Au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400" y="5997600"/>
            <a:ext cx="557569" cy="558000"/>
          </a:xfrm>
          <a:prstGeom prst="rect">
            <a:avLst/>
          </a:prstGeom>
        </p:spPr>
      </p:pic>
      <p:pic>
        <p:nvPicPr>
          <p:cNvPr id="23" name="Billed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pic>
        <p:nvPicPr>
          <p:cNvPr id="152805998" name="SecondaryLogo"/>
          <p:cNvPicPr>
            <a:picLocks noChangeAspect="1"/>
          </p:cNvPicPr>
          <p:nvPr/>
        </p:nvPicPr>
        <p:blipFill>
          <a:blip r:embed="rId4">
            <a:extLst/>
          </a:blip>
          <a:stretch>
            <a:fillRect/>
          </a:stretch>
        </p:blipFill>
        <p:spPr>
          <a:xfrm>
            <a:off x="10206000" y="5997600"/>
            <a:ext cx="1658237" cy="558000"/>
          </a:xfrm>
          <a:prstGeom prst="rect">
            <a:avLst/>
          </a:prstGeom>
        </p:spPr>
      </p:pic>
      <p:sp>
        <p:nvSpPr>
          <p:cNvPr id="4" name="Slide Number Placeholder 3"/>
          <p:cNvSpPr>
            <a:spLocks noGrp="1"/>
          </p:cNvSpPr>
          <p:nvPr>
            <p:ph type="sldNum" sz="quarter" idx="12"/>
          </p:nvPr>
        </p:nvSpPr>
        <p:spPr>
          <a:xfrm>
            <a:off x="11807992" y="6581497"/>
            <a:ext cx="252000" cy="153888"/>
          </a:xfrm>
        </p:spPr>
        <p:txBody>
          <a:bodyPr/>
          <a:lstStyle>
            <a:lvl1pPr>
              <a:defRPr>
                <a:solidFill>
                  <a:schemeClr val="bg1"/>
                </a:solidFill>
              </a:defRPr>
            </a:lvl1pPr>
          </a:lstStyle>
          <a:p>
            <a:pPr>
              <a:defRPr/>
            </a:pPr>
            <a:fld id="{E90C1E0A-682D-40DC-B1EA-26C007FDC330}" type="slidenum">
              <a:rPr lang="da-DK" smtClean="0"/>
              <a:pPr>
                <a:defRPr/>
              </a:pPr>
              <a:t>‹nr.›</a:t>
            </a:fld>
            <a:endParaRPr lang="da-DK" dirty="0"/>
          </a:p>
        </p:txBody>
      </p:sp>
      <p:sp>
        <p:nvSpPr>
          <p:cNvPr id="2" name="Date Placeholder 1" hidden="1"/>
          <p:cNvSpPr>
            <a:spLocks noGrp="1"/>
          </p:cNvSpPr>
          <p:nvPr>
            <p:ph type="dt" sz="half" idx="10"/>
          </p:nvPr>
        </p:nvSpPr>
        <p:spPr/>
        <p:txBody>
          <a:bodyPr/>
          <a:lstStyle/>
          <a:p>
            <a:fld id="{78417F83-4CBA-48F2-BAD0-783AE3701E32}" type="datetimeFigureOut">
              <a:rPr lang="da-DK" smtClean="0"/>
              <a:pPr/>
              <a:t>19-08-2021</a:t>
            </a:fld>
            <a:r>
              <a:rPr lang="da-DK" dirty="0"/>
              <a:t>29-06-2021</a:t>
            </a:r>
          </a:p>
        </p:txBody>
      </p:sp>
      <p:sp>
        <p:nvSpPr>
          <p:cNvPr id="3" name="Footer Placeholder 2" hidden="1"/>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200739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da-DK" dirty="0"/>
              <a:t>Click to edit Master title style</a:t>
            </a:r>
            <a:endParaRPr lang="da-DK"/>
          </a:p>
        </p:txBody>
      </p:sp>
      <p:sp>
        <p:nvSpPr>
          <p:cNvPr id="3" name="Content Placeholder 2"/>
          <p:cNvSpPr>
            <a:spLocks noGrp="1"/>
          </p:cNvSpPr>
          <p:nvPr>
            <p:ph idx="1"/>
          </p:nvPr>
        </p:nvSpPr>
        <p:spPr>
          <a:xfrm>
            <a:off x="985838" y="1960079"/>
            <a:ext cx="10220325" cy="3937484"/>
          </a:xfrm>
        </p:spPr>
        <p:txBody>
          <a:bodyPr/>
          <a:lstStyle>
            <a:lvl1pPr marL="0" indent="0">
              <a:buFont typeface="Calibri" panose="020F0502020204030204" pitchFamily="34" charset="0"/>
              <a:buChar char="​"/>
              <a:defRPr/>
            </a:lvl1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19-08-2021</a:t>
            </a:fld>
            <a:r>
              <a:rPr lang="da-DK" dirty="0"/>
              <a:t>29-06-2021</a:t>
            </a:r>
          </a:p>
        </p:txBody>
      </p:sp>
      <p:sp>
        <p:nvSpPr>
          <p:cNvPr id="8" name="Footer Placeholder 7" hidden="1"/>
          <p:cNvSpPr>
            <a:spLocks noGrp="1"/>
          </p:cNvSpPr>
          <p:nvPr>
            <p:ph type="ftr" sz="quarter" idx="11"/>
          </p:nvPr>
        </p:nvSpPr>
        <p:spPr/>
        <p:txBody>
          <a:bodyPr/>
          <a:lstStyle/>
          <a:p>
            <a:endParaRPr lang="da-DK"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line title and bullet text">
    <p:spTree>
      <p:nvGrpSpPr>
        <p:cNvPr id="1" name=""/>
        <p:cNvGrpSpPr/>
        <p:nvPr/>
      </p:nvGrpSpPr>
      <p:grpSpPr>
        <a:xfrm>
          <a:off x="0" y="0"/>
          <a:ext cx="0" cy="0"/>
          <a:chOff x="0" y="0"/>
          <a:chExt cx="0" cy="0"/>
        </a:xfrm>
      </p:grpSpPr>
      <p:sp>
        <p:nvSpPr>
          <p:cNvPr id="5" name="Hvid baggrund"/>
          <p:cNvSpPr/>
          <p:nvPr userDrawn="1"/>
        </p:nvSpPr>
        <p:spPr bwMode="auto">
          <a:xfrm>
            <a:off x="0" y="-1"/>
            <a:ext cx="12193200" cy="5894387"/>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6" name="Black Rectangle"/>
          <p:cNvSpPr/>
          <p:nvPr userDrawn="1"/>
        </p:nvSpPr>
        <p:spPr>
          <a:xfrm>
            <a:off x="990000" y="1045684"/>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4" name="Title 1"/>
          <p:cNvSpPr>
            <a:spLocks noGrp="1"/>
          </p:cNvSpPr>
          <p:nvPr>
            <p:ph type="title"/>
          </p:nvPr>
        </p:nvSpPr>
        <p:spPr>
          <a:xfrm>
            <a:off x="315913" y="228627"/>
            <a:ext cx="11556000" cy="752101"/>
          </a:xfrm>
        </p:spPr>
        <p:txBody>
          <a:bodyPr anchor="t" anchorCtr="0"/>
          <a:lstStyle/>
          <a:p>
            <a:r>
              <a:rPr lang="da-DK" dirty="0"/>
              <a:t>Click to edit Master title style</a:t>
            </a:r>
            <a:endParaRPr lang="da-DK"/>
          </a:p>
        </p:txBody>
      </p:sp>
      <p:sp>
        <p:nvSpPr>
          <p:cNvPr id="3" name="Content Placeholder 2"/>
          <p:cNvSpPr>
            <a:spLocks noGrp="1"/>
          </p:cNvSpPr>
          <p:nvPr>
            <p:ph idx="1"/>
          </p:nvPr>
        </p:nvSpPr>
        <p:spPr>
          <a:xfrm>
            <a:off x="985838" y="1373021"/>
            <a:ext cx="10220325" cy="4521366"/>
          </a:xfrm>
        </p:spPr>
        <p:txBody>
          <a:bodyPr/>
          <a:lstStyle>
            <a:lvl1pPr marL="0" indent="0">
              <a:buFont typeface="Calibri" panose="020F0502020204030204" pitchFamily="34" charset="0"/>
              <a:buChar char="​"/>
              <a:defRPr/>
            </a:lvl1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18" name="TextBox 17"/>
          <p:cNvSpPr txBox="1"/>
          <p:nvPr userDrawn="1"/>
        </p:nvSpPr>
        <p:spPr>
          <a:xfrm>
            <a:off x="-1973598" y="340161"/>
            <a:ext cx="1825892" cy="307777"/>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én linje</a:t>
            </a:r>
            <a:endParaRPr lang="da-DK"/>
          </a:p>
          <a:p>
            <a:pPr algn="r">
              <a:lnSpc>
                <a:spcPct val="100000"/>
              </a:lnSpc>
            </a:pPr>
            <a:r>
              <a:rPr lang="da-DK" sz="1000" noProof="1">
                <a:solidFill>
                  <a:schemeClr val="tx1">
                    <a:lumMod val="75000"/>
                    <a:lumOff val="25000"/>
                  </a:schemeClr>
                </a:solidFill>
              </a:rPr>
              <a:t>Light eller 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19-08-2021</a:t>
            </a:fld>
            <a:r>
              <a:rPr lang="da-DK" dirty="0"/>
              <a:t>29-06-2021</a:t>
            </a:r>
          </a:p>
        </p:txBody>
      </p:sp>
      <p:sp>
        <p:nvSpPr>
          <p:cNvPr id="8" name="Footer Placeholder 7" hidden="1"/>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997128513"/>
      </p:ext>
    </p:extLst>
  </p:cSld>
  <p:clrMapOvr>
    <a:masterClrMapping/>
  </p:clrMapOvr>
  <p:extLst mod="1">
    <p:ext uri="{DCECCB84-F9BA-43D5-87BE-67443E8EF086}">
      <p15:sldGuideLst xmlns:p15="http://schemas.microsoft.com/office/powerpoint/2012/main">
        <p15:guide id="1" orient="horz" pos="865" userDrawn="1">
          <p15:clr>
            <a:srgbClr val="00000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14" name="Hvid baggrund"/>
          <p:cNvSpPr/>
          <p:nvPr userDrawn="1"/>
        </p:nvSpPr>
        <p:spPr bwMode="auto">
          <a:xfrm>
            <a:off x="0" y="0"/>
            <a:ext cx="12193200" cy="5911200"/>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5" name="Black Rectangle"/>
          <p:cNvSpPr/>
          <p:nvPr userDrawn="1"/>
        </p:nvSpPr>
        <p:spPr>
          <a:xfrm>
            <a:off x="990000" y="1045684"/>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2" name="Title 1"/>
          <p:cNvSpPr>
            <a:spLocks noGrp="1"/>
          </p:cNvSpPr>
          <p:nvPr>
            <p:ph type="title" hasCustomPrompt="1"/>
          </p:nvPr>
        </p:nvSpPr>
        <p:spPr>
          <a:xfrm>
            <a:off x="316800" y="230400"/>
            <a:ext cx="5644263" cy="752400"/>
          </a:xfrm>
        </p:spPr>
        <p:txBody>
          <a:bodyPr anchor="t" anchorCtr="0"/>
          <a:lstStyle>
            <a:lvl1pPr>
              <a:defRPr/>
            </a:lvl1pPr>
          </a:lstStyle>
          <a:p>
            <a:r>
              <a:rPr lang="da-DK" dirty="0"/>
              <a:t>Insert title</a:t>
            </a:r>
            <a:endParaRPr lang="da-DK"/>
          </a:p>
        </p:txBody>
      </p:sp>
      <p:sp>
        <p:nvSpPr>
          <p:cNvPr id="10" name="Text Placeholder 2"/>
          <p:cNvSpPr>
            <a:spLocks noGrp="1"/>
          </p:cNvSpPr>
          <p:nvPr>
            <p:ph type="body" sz="quarter" idx="14"/>
          </p:nvPr>
        </p:nvSpPr>
        <p:spPr>
          <a:xfrm>
            <a:off x="985838" y="1371600"/>
            <a:ext cx="4975225" cy="4525964"/>
          </a:xfrm>
        </p:spPr>
        <p:txBody>
          <a:bodyPr/>
          <a:lstStyle>
            <a:lvl1pPr marL="0" indent="0">
              <a:buFont typeface="Calibri" panose="020F0502020204030204" pitchFamily="34" charset="0"/>
              <a:buChar char="​"/>
              <a:defRPr/>
            </a:lvl1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7" name="Picture Placeholder 3"/>
          <p:cNvSpPr>
            <a:spLocks noGrp="1"/>
          </p:cNvSpPr>
          <p:nvPr>
            <p:ph type="pic" sz="quarter" idx="13" hasCustomPrompt="1"/>
          </p:nvPr>
        </p:nvSpPr>
        <p:spPr>
          <a:xfrm>
            <a:off x="6230198" y="315913"/>
            <a:ext cx="5644110" cy="5581650"/>
          </a:xfrm>
        </p:spPr>
        <p:txBody>
          <a:bodyPr/>
          <a:lstStyle>
            <a:lvl1pPr marL="0" indent="0">
              <a:buNone/>
              <a:defRPr b="0"/>
            </a:lvl1pPr>
          </a:lstStyle>
          <a:p>
            <a:r>
              <a:rPr lang="da-DK" dirty="0"/>
              <a:t>Click here and add image via Templafy Image Library</a:t>
            </a:r>
            <a:endParaRPr lang="da-DK"/>
          </a:p>
        </p:txBody>
      </p:sp>
      <p:sp>
        <p:nvSpPr>
          <p:cNvPr id="9" name="TextBox 8"/>
          <p:cNvSpPr txBox="1"/>
          <p:nvPr userDrawn="1"/>
        </p:nvSpPr>
        <p:spPr>
          <a:xfrm>
            <a:off x="-1973598" y="340161"/>
            <a:ext cx="1825892" cy="307777"/>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én linje</a:t>
            </a:r>
            <a:endParaRPr lang="da-DK"/>
          </a:p>
          <a:p>
            <a:pPr algn="r">
              <a:lnSpc>
                <a:spcPct val="100000"/>
              </a:lnSpc>
            </a:pPr>
            <a:r>
              <a:rPr lang="da-DK" sz="1000" noProof="1">
                <a:solidFill>
                  <a:schemeClr val="tx1">
                    <a:lumMod val="75000"/>
                    <a:lumOff val="25000"/>
                  </a:schemeClr>
                </a:solidFill>
              </a:rPr>
              <a:t>Light eller AU Passata Bold</a:t>
            </a:r>
            <a:endParaRPr lang="da-DK" sz="4799" dirty="0"/>
          </a:p>
        </p:txBody>
      </p:sp>
      <p:sp>
        <p:nvSpPr>
          <p:cNvPr id="8" name="Slide Number Placeholder 7"/>
          <p:cNvSpPr>
            <a:spLocks noGrp="1"/>
          </p:cNvSpPr>
          <p:nvPr>
            <p:ph type="sldNum" sz="quarter" idx="17"/>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5" name="Date Placeholder 4" hidden="1"/>
          <p:cNvSpPr>
            <a:spLocks noGrp="1"/>
          </p:cNvSpPr>
          <p:nvPr>
            <p:ph type="dt" sz="half" idx="15"/>
          </p:nvPr>
        </p:nvSpPr>
        <p:spPr/>
        <p:txBody>
          <a:bodyPr/>
          <a:lstStyle/>
          <a:p>
            <a:fld id="{78417F83-4CBA-48F2-BAD0-783AE3701E32}" type="datetimeFigureOut">
              <a:rPr lang="da-DK" smtClean="0"/>
              <a:pPr/>
              <a:t>19-08-2021</a:t>
            </a:fld>
            <a:r>
              <a:rPr lang="da-DK" dirty="0"/>
              <a:t>29-06-2021</a:t>
            </a:r>
          </a:p>
        </p:txBody>
      </p:sp>
      <p:sp>
        <p:nvSpPr>
          <p:cNvPr id="6" name="Footer Placeholder 5" hidden="1"/>
          <p:cNvSpPr>
            <a:spLocks noGrp="1"/>
          </p:cNvSpPr>
          <p:nvPr>
            <p:ph type="ftr" sz="quarter" idx="16"/>
          </p:nvPr>
        </p:nvSpPr>
        <p:spPr/>
        <p:txBody>
          <a:bodyPr/>
          <a:lstStyle/>
          <a:p>
            <a:endParaRPr lang="da-DK" dirty="0"/>
          </a:p>
        </p:txBody>
      </p:sp>
    </p:spTree>
    <p:extLst>
      <p:ext uri="{BB962C8B-B14F-4D97-AF65-F5344CB8AC3E}">
        <p14:creationId xmlns:p14="http://schemas.microsoft.com/office/powerpoint/2010/main" val="3999787102"/>
      </p:ext>
    </p:extLst>
  </p:cSld>
  <p:clrMapOvr>
    <a:masterClrMapping/>
  </p:clrMapOvr>
  <p:extLst mod="1">
    <p:ext uri="{DCECCB84-F9BA-43D5-87BE-67443E8EF086}">
      <p15:sldGuideLst xmlns:p15="http://schemas.microsoft.com/office/powerpoint/2012/main">
        <p15:guide id="1" pos="3924" userDrawn="1">
          <p15:clr>
            <a:srgbClr val="A4A3A4"/>
          </p15:clr>
        </p15:guide>
        <p15:guide id="2" pos="3755"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ersonal information">
    <p:spTree>
      <p:nvGrpSpPr>
        <p:cNvPr id="1" name=""/>
        <p:cNvGrpSpPr/>
        <p:nvPr/>
      </p:nvGrpSpPr>
      <p:grpSpPr>
        <a:xfrm>
          <a:off x="0" y="0"/>
          <a:ext cx="0" cy="0"/>
          <a:chOff x="0" y="0"/>
          <a:chExt cx="0" cy="0"/>
        </a:xfrm>
      </p:grpSpPr>
      <p:sp>
        <p:nvSpPr>
          <p:cNvPr id="14" name="Hvid baggrund"/>
          <p:cNvSpPr/>
          <p:nvPr userDrawn="1"/>
        </p:nvSpPr>
        <p:spPr bwMode="auto">
          <a:xfrm>
            <a:off x="0" y="0"/>
            <a:ext cx="12193200" cy="5911011"/>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5" name="Black Rectangle"/>
          <p:cNvSpPr/>
          <p:nvPr userDrawn="1"/>
        </p:nvSpPr>
        <p:spPr>
          <a:xfrm>
            <a:off x="1001075" y="2694542"/>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2" name="Title 1"/>
          <p:cNvSpPr>
            <a:spLocks noGrp="1"/>
          </p:cNvSpPr>
          <p:nvPr>
            <p:ph type="title"/>
          </p:nvPr>
        </p:nvSpPr>
        <p:spPr>
          <a:xfrm>
            <a:off x="985838" y="1484784"/>
            <a:ext cx="4975225" cy="971980"/>
          </a:xfrm>
        </p:spPr>
        <p:txBody>
          <a:bodyPr anchor="b" anchorCtr="0"/>
          <a:lstStyle>
            <a:lvl1pPr>
              <a:lnSpc>
                <a:spcPct val="95000"/>
              </a:lnSpc>
              <a:defRPr sz="3000">
                <a:latin typeface="+mn-lt"/>
              </a:defRPr>
            </a:lvl1pPr>
          </a:lstStyle>
          <a:p>
            <a:r>
              <a:rPr lang="da-DK" dirty="0"/>
              <a:t>Click to edit Master title style</a:t>
            </a:r>
            <a:endParaRPr lang="da-DK"/>
          </a:p>
        </p:txBody>
      </p:sp>
      <p:sp>
        <p:nvSpPr>
          <p:cNvPr id="10" name="Text Placeholder 2"/>
          <p:cNvSpPr>
            <a:spLocks noGrp="1"/>
          </p:cNvSpPr>
          <p:nvPr>
            <p:ph type="body" sz="quarter" idx="14"/>
          </p:nvPr>
        </p:nvSpPr>
        <p:spPr>
          <a:xfrm>
            <a:off x="985838" y="3010711"/>
            <a:ext cx="4975225" cy="1858449"/>
          </a:xfrm>
        </p:spPr>
        <p:txBody>
          <a:bodyPr/>
          <a:lstStyle>
            <a:lvl1pPr marL="0" indent="0">
              <a:buFont typeface="Calibri" panose="020F0502020204030204" pitchFamily="34" charset="0"/>
              <a:buChar char="​"/>
              <a:defRPr/>
            </a:lvl1pPr>
            <a:lvl5pPr>
              <a:defRPr/>
            </a:lvl5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a:p>
            <a:pPr lvl="5"/>
            <a:r>
              <a:rPr lang="da-DK" dirty="0"/>
              <a:t>6</a:t>
            </a:r>
            <a:endParaRPr lang="da-DK"/>
          </a:p>
        </p:txBody>
      </p:sp>
      <p:sp>
        <p:nvSpPr>
          <p:cNvPr id="7" name="Picture Placeholder 3"/>
          <p:cNvSpPr>
            <a:spLocks noGrp="1"/>
          </p:cNvSpPr>
          <p:nvPr>
            <p:ph type="pic" sz="quarter" idx="13" hasCustomPrompt="1"/>
          </p:nvPr>
        </p:nvSpPr>
        <p:spPr>
          <a:xfrm>
            <a:off x="6231600" y="315913"/>
            <a:ext cx="5644800" cy="5583600"/>
          </a:xfrm>
        </p:spPr>
        <p:txBody>
          <a:bodyPr/>
          <a:lstStyle>
            <a:lvl1pPr marL="0" indent="0">
              <a:buNone/>
              <a:defRPr b="0"/>
            </a:lvl1pPr>
          </a:lstStyle>
          <a:p>
            <a:r>
              <a:rPr lang="da-DK" dirty="0"/>
              <a:t>Click here and add image via Templafy Image Library</a:t>
            </a:r>
            <a:endParaRPr lang="da-DK"/>
          </a:p>
        </p:txBody>
      </p:sp>
      <p:sp>
        <p:nvSpPr>
          <p:cNvPr id="9" name="TextBox 8"/>
          <p:cNvSpPr txBox="1"/>
          <p:nvPr userDrawn="1"/>
        </p:nvSpPr>
        <p:spPr>
          <a:xfrm>
            <a:off x="-1973598" y="1780882"/>
            <a:ext cx="1825892" cy="153888"/>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a:t>
            </a:r>
            <a:endParaRPr lang="da-DK"/>
          </a:p>
        </p:txBody>
      </p:sp>
      <p:sp>
        <p:nvSpPr>
          <p:cNvPr id="8" name="Slide Number Placeholder 7"/>
          <p:cNvSpPr>
            <a:spLocks noGrp="1"/>
          </p:cNvSpPr>
          <p:nvPr>
            <p:ph type="sldNum" sz="quarter" idx="17"/>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5" name="Date Placeholder 4" hidden="1"/>
          <p:cNvSpPr>
            <a:spLocks noGrp="1"/>
          </p:cNvSpPr>
          <p:nvPr>
            <p:ph type="dt" sz="half" idx="15"/>
          </p:nvPr>
        </p:nvSpPr>
        <p:spPr/>
        <p:txBody>
          <a:bodyPr/>
          <a:lstStyle/>
          <a:p>
            <a:fld id="{78417F83-4CBA-48F2-BAD0-783AE3701E32}" type="datetimeFigureOut">
              <a:rPr lang="da-DK" smtClean="0"/>
              <a:pPr/>
              <a:t>19-08-2021</a:t>
            </a:fld>
            <a:r>
              <a:rPr lang="da-DK" dirty="0"/>
              <a:t>29-06-2021</a:t>
            </a:r>
          </a:p>
        </p:txBody>
      </p:sp>
      <p:sp>
        <p:nvSpPr>
          <p:cNvPr id="6" name="Footer Placeholder 5" hidden="1"/>
          <p:cNvSpPr>
            <a:spLocks noGrp="1"/>
          </p:cNvSpPr>
          <p:nvPr>
            <p:ph type="ftr" sz="quarter" idx="16"/>
          </p:nvPr>
        </p:nvSpPr>
        <p:spPr/>
        <p:txBody>
          <a:bodyPr/>
          <a:lstStyle/>
          <a:p>
            <a:endParaRPr lang="da-DK" dirty="0"/>
          </a:p>
        </p:txBody>
      </p:sp>
    </p:spTree>
    <p:extLst>
      <p:ext uri="{BB962C8B-B14F-4D97-AF65-F5344CB8AC3E}">
        <p14:creationId xmlns:p14="http://schemas.microsoft.com/office/powerpoint/2010/main" val="4270316488"/>
      </p:ext>
    </p:extLst>
  </p:cSld>
  <p:clrMapOvr>
    <a:masterClrMapping/>
  </p:clrMapOvr>
  <p:extLst mod="1">
    <p:ext uri="{DCECCB84-F9BA-43D5-87BE-67443E8EF086}">
      <p15:sldGuideLst xmlns:p15="http://schemas.microsoft.com/office/powerpoint/2012/main">
        <p15:guide id="1" pos="3930" userDrawn="1">
          <p15:clr>
            <a:srgbClr val="A4A3A4"/>
          </p15:clr>
        </p15:guide>
        <p15:guide id="2" pos="3755" userDrawn="1">
          <p15:clr>
            <a:srgbClr val="A4A3A4"/>
          </p15:clr>
        </p15:guide>
        <p15:guide id="3" orient="horz" pos="3069"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5" name="Picture Placeholder 1"/>
          <p:cNvSpPr>
            <a:spLocks noGrp="1"/>
          </p:cNvSpPr>
          <p:nvPr>
            <p:ph type="pic" sz="quarter" idx="11" hasCustomPrompt="1"/>
          </p:nvPr>
        </p:nvSpPr>
        <p:spPr>
          <a:xfrm>
            <a:off x="316800" y="316800"/>
            <a:ext cx="11559600" cy="55836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8" name="Slide Number Placeholder 7"/>
          <p:cNvSpPr>
            <a:spLocks noGrp="1"/>
          </p:cNvSpPr>
          <p:nvPr>
            <p:ph type="sldNum" sz="quarter" idx="14"/>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2"/>
          </p:nvPr>
        </p:nvSpPr>
        <p:spPr/>
        <p:txBody>
          <a:bodyPr/>
          <a:lstStyle/>
          <a:p>
            <a:fld id="{78417F83-4CBA-48F2-BAD0-783AE3701E32}" type="datetimeFigureOut">
              <a:rPr lang="da-DK" smtClean="0"/>
              <a:pPr/>
              <a:t>19-08-2021</a:t>
            </a:fld>
            <a:r>
              <a:rPr lang="da-DK" dirty="0"/>
              <a:t>29-06-2021</a:t>
            </a:r>
          </a:p>
        </p:txBody>
      </p:sp>
      <p:sp>
        <p:nvSpPr>
          <p:cNvPr id="7" name="Footer Placeholder 6" hidden="1"/>
          <p:cNvSpPr>
            <a:spLocks noGrp="1"/>
          </p:cNvSpPr>
          <p:nvPr>
            <p:ph type="ftr" sz="quarter" idx="13"/>
          </p:nvPr>
        </p:nvSpPr>
        <p:spPr/>
        <p:txBody>
          <a:bodyPr/>
          <a:lstStyle/>
          <a:p>
            <a:endParaRPr lang="da-DK" dirty="0"/>
          </a:p>
        </p:txBody>
      </p:sp>
    </p:spTree>
    <p:extLst>
      <p:ext uri="{BB962C8B-B14F-4D97-AF65-F5344CB8AC3E}">
        <p14:creationId xmlns:p14="http://schemas.microsoft.com/office/powerpoint/2010/main" val="3077618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4" name="Picture Placeholder 1"/>
          <p:cNvSpPr>
            <a:spLocks noGrp="1"/>
          </p:cNvSpPr>
          <p:nvPr>
            <p:ph type="pic" sz="quarter" idx="11" hasCustomPrompt="1"/>
          </p:nvPr>
        </p:nvSpPr>
        <p:spPr>
          <a:xfrm>
            <a:off x="316800" y="316800"/>
            <a:ext cx="5644800" cy="55836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5" name="Picture Placeholder 2"/>
          <p:cNvSpPr>
            <a:spLocks noGrp="1"/>
          </p:cNvSpPr>
          <p:nvPr>
            <p:ph type="pic" sz="quarter" idx="12" hasCustomPrompt="1"/>
          </p:nvPr>
        </p:nvSpPr>
        <p:spPr>
          <a:xfrm>
            <a:off x="6231600" y="316800"/>
            <a:ext cx="5644800" cy="5583600"/>
          </a:xfrm>
        </p:spPr>
        <p:txBody>
          <a:bodyPr/>
          <a:lstStyle>
            <a:lvl1pPr marL="0" indent="0">
              <a:buFontTx/>
              <a:buNone/>
              <a:defRPr b="0"/>
            </a:lvl1pPr>
          </a:lstStyle>
          <a:p>
            <a:r>
              <a:rPr lang="da-DK" dirty="0"/>
              <a:t>Click here and add image via Templafy Image Library</a:t>
            </a:r>
            <a:endParaRPr lang="da-DK"/>
          </a:p>
        </p:txBody>
      </p:sp>
      <p:sp>
        <p:nvSpPr>
          <p:cNvPr id="9" name="Slide Number Placeholder 8"/>
          <p:cNvSpPr>
            <a:spLocks noGrp="1"/>
          </p:cNvSpPr>
          <p:nvPr>
            <p:ph type="sldNum" sz="quarter" idx="15"/>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3"/>
          </p:nvPr>
        </p:nvSpPr>
        <p:spPr/>
        <p:txBody>
          <a:bodyPr/>
          <a:lstStyle/>
          <a:p>
            <a:fld id="{78417F83-4CBA-48F2-BAD0-783AE3701E32}" type="datetimeFigureOut">
              <a:rPr lang="da-DK" smtClean="0"/>
              <a:pPr/>
              <a:t>19-08-2021</a:t>
            </a:fld>
            <a:r>
              <a:rPr lang="da-DK" dirty="0"/>
              <a:t>29-06-2021</a:t>
            </a:r>
          </a:p>
        </p:txBody>
      </p:sp>
      <p:sp>
        <p:nvSpPr>
          <p:cNvPr id="8" name="Footer Placeholder 7" hidden="1"/>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2087004173"/>
      </p:ext>
    </p:extLst>
  </p:cSld>
  <p:clrMapOvr>
    <a:masterClrMapping/>
  </p:clrMapOvr>
  <p:extLst mod="1">
    <p:ext uri="{DCECCB84-F9BA-43D5-87BE-67443E8EF086}">
      <p15:sldGuideLst xmlns:p15="http://schemas.microsoft.com/office/powerpoint/2012/main">
        <p15:guide id="1" pos="3924" userDrawn="1">
          <p15:clr>
            <a:srgbClr val="A4A3A4"/>
          </p15:clr>
        </p15:guide>
        <p15:guide id="2" pos="3754" userDrawn="1">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Placeholder title 1"/>
          <p:cNvSpPr>
            <a:spLocks noGrp="1" noChangeArrowheads="1"/>
          </p:cNvSpPr>
          <p:nvPr>
            <p:ph type="title"/>
          </p:nvPr>
        </p:nvSpPr>
        <p:spPr bwMode="auto">
          <a:xfrm>
            <a:off x="315913" y="149115"/>
            <a:ext cx="11557000" cy="130932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a-DK" noProof="0" dirty="0"/>
              <a:t>Click to edit Master title style</a:t>
            </a:r>
            <a:endParaRPr lang="da-DK"/>
          </a:p>
        </p:txBody>
      </p:sp>
      <p:sp>
        <p:nvSpPr>
          <p:cNvPr id="1028" name="Rectangle 2"/>
          <p:cNvSpPr>
            <a:spLocks noGrp="1" noChangeArrowheads="1"/>
          </p:cNvSpPr>
          <p:nvPr>
            <p:ph type="body" idx="1"/>
          </p:nvPr>
        </p:nvSpPr>
        <p:spPr bwMode="auto">
          <a:xfrm>
            <a:off x="985838" y="1960079"/>
            <a:ext cx="10220325" cy="39374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noProof="0" dirty="0"/>
              <a:t>Click to edit Master text styles</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 level</a:t>
            </a:r>
            <a:endParaRPr lang="da-DK"/>
          </a:p>
          <a:p>
            <a:pPr lvl="6"/>
            <a:r>
              <a:rPr lang="da-DK" noProof="0" dirty="0"/>
              <a:t>7 level</a:t>
            </a:r>
            <a:endParaRPr lang="da-DK"/>
          </a:p>
          <a:p>
            <a:pPr lvl="7"/>
            <a:r>
              <a:rPr lang="da-DK" noProof="0" dirty="0"/>
              <a:t>8 level</a:t>
            </a:r>
            <a:endParaRPr lang="da-DK"/>
          </a:p>
          <a:p>
            <a:pPr lvl="8"/>
            <a:r>
              <a:rPr lang="da-DK" noProof="0" dirty="0"/>
              <a:t>9 level</a:t>
            </a:r>
            <a:endParaRPr lang="da-DK"/>
          </a:p>
        </p:txBody>
      </p:sp>
      <p:pic>
        <p:nvPicPr>
          <p:cNvPr id="363741412" name="SecondaryLogo_sort"/>
          <p:cNvPicPr>
            <a:picLocks noChangeAspect="1"/>
          </p:cNvPicPr>
          <p:nvPr/>
        </p:nvPicPr>
        <p:blipFill>
          <a:blip r:embed="rId22">
            <a:extLst/>
          </a:blip>
          <a:stretch>
            <a:fillRect/>
          </a:stretch>
        </p:blipFill>
        <p:spPr>
          <a:xfrm>
            <a:off x="10206000" y="5997600"/>
            <a:ext cx="1658237" cy="558000"/>
          </a:xfrm>
          <a:prstGeom prst="rect">
            <a:avLst/>
          </a:prstGeom>
        </p:spPr>
      </p:pic>
      <p:sp>
        <p:nvSpPr>
          <p:cNvPr id="23" name="Black Rectangle"/>
          <p:cNvSpPr/>
          <p:nvPr userDrawn="1"/>
        </p:nvSpPr>
        <p:spPr>
          <a:xfrm>
            <a:off x="989440" y="1663088"/>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19"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r>
              <a:rPr lang="da-DK" sz="700" b="0" cap="all" baseline="0" dirty="0">
                <a:solidFill>
                  <a:schemeClr val="tx1"/>
                </a:solidFill>
                <a:latin typeface="+mn-lt"/>
              </a:rPr>
              <a:t>Landskonferencen 2021</a:t>
            </a:r>
          </a:p>
        </p:txBody>
      </p:sp>
      <p:sp>
        <p:nvSpPr>
          <p:cNvPr id="21"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anchor="t" anchorCtr="0">
            <a:spAutoFit/>
          </a:bodyPr>
          <a:lstStyle/>
          <a:p>
            <a:pPr algn="l">
              <a:lnSpc>
                <a:spcPct val="95000"/>
              </a:lnSpc>
              <a:defRPr/>
            </a:pPr>
            <a:r>
              <a:rPr lang="da-DK" sz="700" b="0" cap="all" baseline="0" dirty="0">
                <a:solidFill>
                  <a:schemeClr val="tx1"/>
                </a:solidFill>
                <a:latin typeface="+mn-lt"/>
              </a:rPr>
              <a:t>Ida Elbæk</a:t>
            </a:r>
          </a:p>
        </p:txBody>
      </p:sp>
      <p:sp>
        <p:nvSpPr>
          <p:cNvPr id="27"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tx1"/>
                </a:solidFill>
                <a:latin typeface="+mn-lt"/>
              </a:rPr>
              <a:t>29. juni 2021</a:t>
            </a:r>
          </a:p>
        </p:txBody>
      </p:sp>
      <p:sp>
        <p:nvSpPr>
          <p:cNvPr id="28"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b="0" cap="all" baseline="0" dirty="0">
                <a:solidFill>
                  <a:schemeClr val="tx1"/>
                </a:solidFill>
                <a:latin typeface="+mn-lt"/>
              </a:rPr>
              <a:t>Ph.d.-studerende</a:t>
            </a:r>
          </a:p>
        </p:txBody>
      </p:sp>
      <p:pic>
        <p:nvPicPr>
          <p:cNvPr id="7" name="Au logo"/>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302400" y="5999002"/>
            <a:ext cx="557570" cy="558000"/>
          </a:xfrm>
          <a:prstGeom prst="rect">
            <a:avLst/>
          </a:prstGeom>
        </p:spPr>
      </p:pic>
      <p:pic>
        <p:nvPicPr>
          <p:cNvPr id="10" name="Billede stre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6073200" y="5997600"/>
            <a:ext cx="71734" cy="558000"/>
          </a:xfrm>
          <a:prstGeom prst="rect">
            <a:avLst/>
          </a:prstGeom>
        </p:spPr>
      </p:pic>
      <p:sp>
        <p:nvSpPr>
          <p:cNvPr id="25"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a:spAutoFit/>
          </a:bodyPr>
          <a:lstStyle/>
          <a:p>
            <a:pPr>
              <a:lnSpc>
                <a:spcPct val="95000"/>
              </a:lnSpc>
              <a:defRPr/>
            </a:pPr>
            <a:r>
              <a:rPr lang="da-DK" sz="600" cap="all" spc="40" baseline="0" dirty="0">
                <a:solidFill>
                  <a:schemeClr val="tx1"/>
                </a:solidFill>
                <a:latin typeface="AU Passata Light" pitchFamily="34" charset="0"/>
              </a:rPr>
              <a:t>Aarhus Universitet</a:t>
            </a:r>
          </a:p>
        </p:txBody>
      </p:sp>
      <p:sp>
        <p:nvSpPr>
          <p:cNvPr id="26"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1000" b="0" i="0" u="none" strike="noStrike" cap="all" normalizeH="0" baseline="0" noProof="1">
                <a:ln>
                  <a:noFill/>
                </a:ln>
                <a:solidFill>
                  <a:schemeClr val="tx1"/>
                </a:solidFill>
                <a:effectLst/>
                <a:latin typeface="AU Passata" pitchFamily="34" charset="0"/>
              </a:rPr>
              <a:t>DPU - Danmarks institut for Pædagogik og Uddannelse</a:t>
            </a:r>
          </a:p>
        </p:txBody>
      </p:sp>
      <p:sp>
        <p:nvSpPr>
          <p:cNvPr id="1030" name="Sidetal"/>
          <p:cNvSpPr>
            <a:spLocks noGrp="1" noChangeArrowheads="1"/>
          </p:cNvSpPr>
          <p:nvPr>
            <p:ph type="sldNum" sz="quarter" idx="4"/>
          </p:nvPr>
        </p:nvSpPr>
        <p:spPr bwMode="auto">
          <a:xfrm>
            <a:off x="11807992" y="6581497"/>
            <a:ext cx="252000" cy="13542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lnSpc>
                <a:spcPts val="1200"/>
              </a:lnSpc>
              <a:buFontTx/>
              <a:buNone/>
              <a:defRPr sz="700" spc="40" baseline="0">
                <a:solidFill>
                  <a:schemeClr val="tx1"/>
                </a:solidFill>
                <a:latin typeface="+mn-lt"/>
              </a:defRPr>
            </a:lvl1pPr>
          </a:lstStyle>
          <a:p>
            <a:pPr>
              <a:defRPr/>
            </a:pPr>
            <a:fld id="{E90C1E0A-682D-40DC-B1EA-26C007FDC330}" type="slidenum">
              <a:rPr lang="da-DK" smtClean="0"/>
              <a:pPr>
                <a:defRPr/>
              </a:pPr>
              <a:t>‹nr.›</a:t>
            </a:fld>
            <a:endParaRPr lang="da-DK" dirty="0"/>
          </a:p>
        </p:txBody>
      </p:sp>
      <p:sp>
        <p:nvSpPr>
          <p:cNvPr id="2" name="Date Placeholder 1" hidden="1"/>
          <p:cNvSpPr>
            <a:spLocks noGrp="1"/>
          </p:cNvSpPr>
          <p:nvPr>
            <p:ph type="dt" sz="half" idx="2"/>
          </p:nvPr>
        </p:nvSpPr>
        <p:spPr>
          <a:xfrm>
            <a:off x="0" y="7020000"/>
            <a:ext cx="0" cy="0"/>
          </a:xfrm>
          <a:prstGeom prst="rect">
            <a:avLst/>
          </a:prstGeom>
        </p:spPr>
        <p:txBody>
          <a:bodyPr vert="horz" lIns="91440" tIns="45720" rIns="91440" bIns="45720" rtlCol="0" anchor="ctr"/>
          <a:lstStyle>
            <a:lvl1pPr algn="l">
              <a:defRPr sz="100">
                <a:noFill/>
              </a:defRPr>
            </a:lvl1pPr>
          </a:lstStyle>
          <a:p>
            <a:fld id="{78417F83-4CBA-48F2-BAD0-783AE3701E32}" type="datetimeFigureOut">
              <a:rPr lang="da-DK" smtClean="0"/>
              <a:pPr/>
              <a:t>19-08-2021</a:t>
            </a:fld>
            <a:r>
              <a:rPr lang="da-DK"/>
              <a:t>29-06-2021</a:t>
            </a:r>
          </a:p>
        </p:txBody>
      </p:sp>
      <p:sp>
        <p:nvSpPr>
          <p:cNvPr id="3" name="Footer Placeholder 2" hidden="1"/>
          <p:cNvSpPr>
            <a:spLocks noGrp="1"/>
          </p:cNvSpPr>
          <p:nvPr>
            <p:ph type="ftr" sz="quarter" idx="3"/>
          </p:nvPr>
        </p:nvSpPr>
        <p:spPr>
          <a:xfrm>
            <a:off x="0" y="7020000"/>
            <a:ext cx="0" cy="0"/>
          </a:xfrm>
          <a:prstGeom prst="rect">
            <a:avLst/>
          </a:prstGeom>
        </p:spPr>
        <p:txBody>
          <a:bodyPr vert="horz" lIns="91440" tIns="45720" rIns="91440" bIns="45720" rtlCol="0" anchor="ctr"/>
          <a:lstStyle>
            <a:lvl1pPr algn="ctr">
              <a:defRPr sz="100">
                <a:noFill/>
              </a:defRPr>
            </a:lvl1pPr>
          </a:lstStyle>
          <a:p>
            <a:endParaRPr lang="da-DK" dirty="0"/>
          </a:p>
        </p:txBody>
      </p:sp>
    </p:spTree>
  </p:cSld>
  <p:clrMap bg1="lt1" tx1="dk1" bg2="lt2" tx2="dk2" accent1="accent1" accent2="accent2" accent3="accent3" accent4="accent4" accent5="accent5" accent6="accent6" hlink="hlink" folHlink="folHlink"/>
  <p:sldLayoutIdLst>
    <p:sldLayoutId id="2147483659" r:id="rId1"/>
    <p:sldLayoutId id="2147483656" r:id="rId2"/>
    <p:sldLayoutId id="2147483673" r:id="rId3"/>
    <p:sldLayoutId id="2147483666" r:id="rId4"/>
    <p:sldLayoutId id="2147483662" r:id="rId5"/>
    <p:sldLayoutId id="2147483649" r:id="rId6"/>
    <p:sldLayoutId id="2147483669" r:id="rId7"/>
    <p:sldLayoutId id="2147483661" r:id="rId8"/>
    <p:sldLayoutId id="2147483668" r:id="rId9"/>
    <p:sldLayoutId id="2147483663" r:id="rId10"/>
    <p:sldLayoutId id="2147483670" r:id="rId11"/>
    <p:sldLayoutId id="2147483654" r:id="rId12"/>
    <p:sldLayoutId id="2147483664" r:id="rId13"/>
    <p:sldLayoutId id="2147483671" r:id="rId14"/>
    <p:sldLayoutId id="2147483650" r:id="rId15"/>
    <p:sldLayoutId id="2147483655" r:id="rId16"/>
    <p:sldLayoutId id="2147483651" r:id="rId17"/>
    <p:sldLayoutId id="2147483672" r:id="rId18"/>
    <p:sldLayoutId id="2147483678" r:id="rId19"/>
    <p:sldLayoutId id="2147483658" r:id="rId20"/>
  </p:sldLayoutIdLst>
  <p:hf sldNum="0" hdr="0" ftr="0"/>
  <p:txStyles>
    <p:title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p:titleStyle>
    <p:body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 orient="horz" pos="3715" userDrawn="1">
          <p15:clr>
            <a:srgbClr val="000000"/>
          </p15:clr>
        </p15:guide>
        <p15:guide id="5" orient="horz" pos="4131" userDrawn="1">
          <p15:clr>
            <a:srgbClr val="A4A3A4"/>
          </p15:clr>
        </p15:guide>
        <p15:guide id="6" pos="7479" userDrawn="1">
          <p15:clr>
            <a:srgbClr val="A4A3A4"/>
          </p15:clr>
        </p15:guide>
        <p15:guide id="7" orient="horz" pos="1234" userDrawn="1">
          <p15:clr>
            <a:srgbClr val="000000"/>
          </p15:clr>
        </p15:guide>
        <p15:guide id="8" pos="7059" userDrawn="1">
          <p15:clr>
            <a:srgbClr val="000000"/>
          </p15:clr>
        </p15:guide>
        <p15:guide id="9" pos="199" userDrawn="1">
          <p15:clr>
            <a:srgbClr val="A4A3A4"/>
          </p15:clr>
        </p15:guide>
        <p15:guide id="10" pos="621" userDrawn="1">
          <p15:clr>
            <a:srgbClr val="000000"/>
          </p15:clr>
        </p15:guide>
        <p15:guide id="11" orient="horz" pos="199"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0.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4.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85838" y="2066845"/>
            <a:ext cx="10220325" cy="2492990"/>
          </a:xfrm>
        </p:spPr>
        <p:txBody>
          <a:bodyPr/>
          <a:lstStyle/>
          <a:p>
            <a:r>
              <a:rPr lang="da-DK" dirty="0" smtClean="0"/>
              <a:t>Børns hverdagsliv i dagpleje – samspil og interaktion</a:t>
            </a:r>
            <a:endParaRPr lang="da-DK" dirty="0"/>
          </a:p>
        </p:txBody>
      </p:sp>
    </p:spTree>
    <p:custDataLst>
      <p:tags r:id="rId1"/>
    </p:custDataLst>
    <p:extLst>
      <p:ext uri="{BB962C8B-B14F-4D97-AF65-F5344CB8AC3E}">
        <p14:creationId xmlns:p14="http://schemas.microsoft.com/office/powerpoint/2010/main" val="948320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Samspillets indre logikker</a:t>
            </a:r>
            <a:endParaRPr lang="da-DK" dirty="0"/>
          </a:p>
        </p:txBody>
      </p:sp>
      <p:sp>
        <p:nvSpPr>
          <p:cNvPr id="3" name="Pladsholder til indhold 2"/>
          <p:cNvSpPr>
            <a:spLocks noGrp="1"/>
          </p:cNvSpPr>
          <p:nvPr>
            <p:ph idx="1"/>
          </p:nvPr>
        </p:nvSpPr>
        <p:spPr/>
        <p:txBody>
          <a:bodyPr/>
          <a:lstStyle/>
          <a:p>
            <a:r>
              <a:rPr lang="da-DK" dirty="0" smtClean="0"/>
              <a:t>Børnene opbygger samspil </a:t>
            </a:r>
            <a:r>
              <a:rPr lang="da-DK" i="1" dirty="0" smtClean="0"/>
              <a:t>uden for </a:t>
            </a:r>
            <a:r>
              <a:rPr lang="da-DK" dirty="0" smtClean="0"/>
              <a:t>dagplejerens deltagelse</a:t>
            </a:r>
          </a:p>
          <a:p>
            <a:endParaRPr lang="da-DK" dirty="0" smtClean="0"/>
          </a:p>
          <a:p>
            <a:r>
              <a:rPr lang="da-DK" dirty="0" smtClean="0"/>
              <a:t>Dametasken og måden at bære den på er adgangsgivende til dette sub-fællesskab</a:t>
            </a:r>
            <a:endParaRPr lang="da-DK" dirty="0"/>
          </a:p>
          <a:p>
            <a:endParaRPr lang="da-DK" dirty="0" smtClean="0"/>
          </a:p>
          <a:p>
            <a:r>
              <a:rPr lang="da-DK" dirty="0" smtClean="0"/>
              <a:t>Børnene etablerer samspil, der forløber efter nogle indre logikker, som kun de har kendskab til. Forhold, der påvirker det enkelte barns adgang til disse samspil:</a:t>
            </a:r>
          </a:p>
          <a:p>
            <a:pPr marL="774900" lvl="1" indent="-342900"/>
            <a:r>
              <a:rPr lang="da-DK" dirty="0" smtClean="0"/>
              <a:t>Evnen til at læse og afkode samspillets logikker</a:t>
            </a:r>
          </a:p>
          <a:p>
            <a:pPr marL="774900" lvl="1" indent="-342900"/>
            <a:r>
              <a:rPr lang="da-DK" dirty="0" smtClean="0"/>
              <a:t>Individuelle og kollektive associationskæder</a:t>
            </a:r>
          </a:p>
          <a:p>
            <a:pPr marL="774900" lvl="1" indent="-342900"/>
            <a:r>
              <a:rPr lang="da-DK" dirty="0" smtClean="0"/>
              <a:t>Mobilitet, hvis relevant</a:t>
            </a:r>
          </a:p>
          <a:p>
            <a:pPr marL="774900" lvl="1" indent="-342900"/>
            <a:r>
              <a:rPr lang="da-DK" dirty="0" smtClean="0"/>
              <a:t>Forståelse for passende adfærd i </a:t>
            </a:r>
            <a:r>
              <a:rPr lang="da-DK" i="1" dirty="0" smtClean="0"/>
              <a:t>denne </a:t>
            </a:r>
            <a:r>
              <a:rPr lang="da-DK" dirty="0" smtClean="0"/>
              <a:t>børnegruppe</a:t>
            </a:r>
            <a:endParaRPr lang="da-DK" dirty="0"/>
          </a:p>
        </p:txBody>
      </p:sp>
      <p:sp>
        <p:nvSpPr>
          <p:cNvPr id="4" name="Pladsholder til dato 3"/>
          <p:cNvSpPr>
            <a:spLocks noGrp="1"/>
          </p:cNvSpPr>
          <p:nvPr>
            <p:ph type="dt" sz="half" idx="10"/>
          </p:nvPr>
        </p:nvSpPr>
        <p:spPr/>
        <p:txBody>
          <a:bodyPr/>
          <a:lstStyle/>
          <a:p>
            <a:fld id="{C20DBA15-6B91-472A-AB34-1A67E0864EF6}" type="datetime1">
              <a:rPr lang="da-DK" smtClean="0"/>
              <a:t>19-08-2021</a:t>
            </a:fld>
            <a:r>
              <a:rPr lang="da-DK" smtClean="0"/>
              <a:t>29-06-2021</a:t>
            </a:r>
            <a:endParaRPr lang="da-DK" dirty="0"/>
          </a:p>
        </p:txBody>
      </p:sp>
    </p:spTree>
    <p:extLst>
      <p:ext uri="{BB962C8B-B14F-4D97-AF65-F5344CB8AC3E}">
        <p14:creationId xmlns:p14="http://schemas.microsoft.com/office/powerpoint/2010/main" val="3251449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6800" y="230400"/>
            <a:ext cx="10746164" cy="752400"/>
          </a:xfrm>
        </p:spPr>
        <p:txBody>
          <a:bodyPr/>
          <a:lstStyle/>
          <a:p>
            <a:r>
              <a:rPr lang="da-DK" dirty="0"/>
              <a:t>Rammesætning af børnenes samspil</a:t>
            </a:r>
          </a:p>
        </p:txBody>
      </p:sp>
      <p:sp>
        <p:nvSpPr>
          <p:cNvPr id="3" name="Pladsholder til tekst 2"/>
          <p:cNvSpPr>
            <a:spLocks noGrp="1"/>
          </p:cNvSpPr>
          <p:nvPr>
            <p:ph type="body" sz="quarter" idx="14"/>
          </p:nvPr>
        </p:nvSpPr>
        <p:spPr/>
        <p:txBody>
          <a:bodyPr/>
          <a:lstStyle/>
          <a:p>
            <a:r>
              <a:rPr lang="da-DK" dirty="0" smtClean="0"/>
              <a:t>Venskabsidealer, søskendelogikker og formaliserede fællesskaber = fortættede samspil i børnegruppen</a:t>
            </a:r>
          </a:p>
          <a:p>
            <a:endParaRPr lang="da-DK" dirty="0"/>
          </a:p>
          <a:p>
            <a:r>
              <a:rPr lang="da-DK" dirty="0" smtClean="0"/>
              <a:t>Indgående kendskab til hinanden, der munder ud i komplekst samspil</a:t>
            </a:r>
          </a:p>
          <a:p>
            <a:endParaRPr lang="da-DK" dirty="0"/>
          </a:p>
          <a:p>
            <a:r>
              <a:rPr lang="da-DK" dirty="0" smtClean="0"/>
              <a:t>Kan være vanskeligt at finde vej ind i samspillet, hvis man er ny eller har svært ved at afkode samspillets indre logikker </a:t>
            </a:r>
            <a:endParaRPr lang="da-DK" dirty="0"/>
          </a:p>
        </p:txBody>
      </p:sp>
      <p:pic>
        <p:nvPicPr>
          <p:cNvPr id="6" name="Pladsholder til billede 5"/>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670" r="1670"/>
          <a:stretch>
            <a:fillRect/>
          </a:stretch>
        </p:blipFill>
        <p:spPr>
          <a:xfrm>
            <a:off x="7227284" y="1371600"/>
            <a:ext cx="3835680" cy="3793233"/>
          </a:xfrm>
        </p:spPr>
      </p:pic>
      <p:sp>
        <p:nvSpPr>
          <p:cNvPr id="5" name="Pladsholder til dato 4"/>
          <p:cNvSpPr>
            <a:spLocks noGrp="1"/>
          </p:cNvSpPr>
          <p:nvPr>
            <p:ph type="dt" sz="half" idx="15"/>
          </p:nvPr>
        </p:nvSpPr>
        <p:spPr/>
        <p:txBody>
          <a:bodyPr/>
          <a:lstStyle/>
          <a:p>
            <a:fld id="{B0A8D93E-3321-49DB-A320-E09291919357}" type="datetime1">
              <a:rPr lang="da-DK" smtClean="0"/>
              <a:t>19-08-2021</a:t>
            </a:fld>
            <a:r>
              <a:rPr lang="da-DK" smtClean="0"/>
              <a:t>29-06-2021</a:t>
            </a:r>
            <a:endParaRPr lang="da-DK" dirty="0"/>
          </a:p>
        </p:txBody>
      </p:sp>
    </p:spTree>
    <p:extLst>
      <p:ext uri="{BB962C8B-B14F-4D97-AF65-F5344CB8AC3E}">
        <p14:creationId xmlns:p14="http://schemas.microsoft.com/office/powerpoint/2010/main" val="1370670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Opsamling</a:t>
            </a:r>
            <a:endParaRPr lang="da-DK" dirty="0"/>
          </a:p>
        </p:txBody>
      </p:sp>
      <p:sp>
        <p:nvSpPr>
          <p:cNvPr id="3" name="Pladsholder til indhold 2"/>
          <p:cNvSpPr>
            <a:spLocks noGrp="1"/>
          </p:cNvSpPr>
          <p:nvPr>
            <p:ph idx="1"/>
          </p:nvPr>
        </p:nvSpPr>
        <p:spPr/>
        <p:txBody>
          <a:bodyPr/>
          <a:lstStyle/>
          <a:p>
            <a:r>
              <a:rPr lang="da-DK" dirty="0" smtClean="0"/>
              <a:t>Børnene kommunikerer non-verbalt, hvilket ikke må forveksles med non-socialt</a:t>
            </a:r>
          </a:p>
          <a:p>
            <a:endParaRPr lang="da-DK" dirty="0" smtClean="0"/>
          </a:p>
          <a:p>
            <a:r>
              <a:rPr lang="da-DK" dirty="0" smtClean="0"/>
              <a:t>Gennem brug at lydlige udtryk, mimik og kroppens bevægelser kommunikerer børnene samhørighed og interesse for hinanden – at </a:t>
            </a:r>
            <a:r>
              <a:rPr lang="da-DK" i="1" dirty="0" smtClean="0"/>
              <a:t>udveksle </a:t>
            </a:r>
            <a:r>
              <a:rPr lang="da-DK" dirty="0" smtClean="0"/>
              <a:t>synes at være et bærende princip</a:t>
            </a:r>
          </a:p>
          <a:p>
            <a:endParaRPr lang="da-DK" dirty="0"/>
          </a:p>
          <a:p>
            <a:r>
              <a:rPr lang="da-DK" dirty="0" smtClean="0"/>
              <a:t>Børnene opbygger indbyrdes samspil, der følger nogle regler og indre logikker, som kun de kender formen på</a:t>
            </a:r>
          </a:p>
          <a:p>
            <a:endParaRPr lang="da-DK" dirty="0" smtClean="0"/>
          </a:p>
          <a:p>
            <a:r>
              <a:rPr lang="da-DK" dirty="0" smtClean="0"/>
              <a:t>Det kan være svært for nye børn at afkode disse logikker og svært for dagplejeren at imødekomme disse processer</a:t>
            </a:r>
          </a:p>
          <a:p>
            <a:endParaRPr lang="da-DK" dirty="0"/>
          </a:p>
          <a:p>
            <a:r>
              <a:rPr lang="da-DK" dirty="0" smtClean="0"/>
              <a:t>Komplekse og intense samspil i et lille miljø</a:t>
            </a:r>
            <a:endParaRPr lang="da-DK" dirty="0"/>
          </a:p>
          <a:p>
            <a:endParaRPr lang="da-DK" dirty="0"/>
          </a:p>
        </p:txBody>
      </p:sp>
      <p:sp>
        <p:nvSpPr>
          <p:cNvPr id="4" name="Pladsholder til dato 3"/>
          <p:cNvSpPr>
            <a:spLocks noGrp="1"/>
          </p:cNvSpPr>
          <p:nvPr>
            <p:ph type="dt" sz="half" idx="10"/>
          </p:nvPr>
        </p:nvSpPr>
        <p:spPr/>
        <p:txBody>
          <a:bodyPr/>
          <a:lstStyle/>
          <a:p>
            <a:fld id="{C86E2092-31E5-47F6-95B2-752483501932}" type="datetime1">
              <a:rPr lang="da-DK" smtClean="0"/>
              <a:t>19-08-2021</a:t>
            </a:fld>
            <a:r>
              <a:rPr lang="da-DK" smtClean="0"/>
              <a:t>29-06-2021</a:t>
            </a:r>
            <a:endParaRPr lang="da-DK" dirty="0"/>
          </a:p>
        </p:txBody>
      </p:sp>
    </p:spTree>
    <p:extLst>
      <p:ext uri="{BB962C8B-B14F-4D97-AF65-F5344CB8AC3E}">
        <p14:creationId xmlns:p14="http://schemas.microsoft.com/office/powerpoint/2010/main" val="3985876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139698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dirty="0" smtClean="0"/>
              <a:t>Om projektet	</a:t>
            </a:r>
            <a:endParaRPr lang="da-DK" dirty="0"/>
          </a:p>
        </p:txBody>
      </p:sp>
      <p:sp>
        <p:nvSpPr>
          <p:cNvPr id="5" name="Content Placeholder 4"/>
          <p:cNvSpPr>
            <a:spLocks noGrp="1"/>
          </p:cNvSpPr>
          <p:nvPr>
            <p:ph idx="1"/>
          </p:nvPr>
        </p:nvSpPr>
        <p:spPr/>
        <p:txBody>
          <a:bodyPr/>
          <a:lstStyle/>
          <a:p>
            <a:pPr>
              <a:buNone/>
            </a:pPr>
            <a:r>
              <a:rPr lang="da-DK" dirty="0" smtClean="0"/>
              <a:t>Projektet handler om børneliv i dagplejen i et kulturelt og socialt perspektiv dvs. som sted at være barn og som kulturelt fænomen</a:t>
            </a:r>
          </a:p>
          <a:p>
            <a:pPr>
              <a:buNone/>
            </a:pPr>
            <a:endParaRPr lang="da-DK" dirty="0" smtClean="0"/>
          </a:p>
          <a:p>
            <a:pPr marL="285750" indent="-285750">
              <a:buFont typeface="Arial" panose="020B0604020202020204" pitchFamily="34" charset="0"/>
              <a:buChar char="•"/>
            </a:pPr>
            <a:r>
              <a:rPr lang="da-DK" sz="1600" dirty="0"/>
              <a:t>Feltarbejde i seks forskellige dagplejehjem i tre forskellige kommuner i tre forskellige regioner i Danmark</a:t>
            </a:r>
          </a:p>
          <a:p>
            <a:pPr marL="285750" indent="-285750">
              <a:buFont typeface="Arial" panose="020B0604020202020204" pitchFamily="34" charset="0"/>
              <a:buChar char="•"/>
            </a:pPr>
            <a:r>
              <a:rPr lang="da-DK" sz="1600" dirty="0"/>
              <a:t>Interviews med forældre, dagplejepædagoger og dagplejeledere</a:t>
            </a:r>
          </a:p>
          <a:p>
            <a:pPr marL="285750" indent="-285750">
              <a:buFont typeface="Arial" panose="020B0604020202020204" pitchFamily="34" charset="0"/>
              <a:buChar char="•"/>
            </a:pPr>
            <a:r>
              <a:rPr lang="da-DK" sz="1600" dirty="0"/>
              <a:t>Policy- og dokumentanalyse (historisk og gældende)</a:t>
            </a:r>
          </a:p>
          <a:p>
            <a:pPr marL="285750" indent="-285750">
              <a:buFont typeface="Arial" panose="020B0604020202020204" pitchFamily="34" charset="0"/>
              <a:buChar char="•"/>
            </a:pPr>
            <a:r>
              <a:rPr lang="da-DK" sz="1600" dirty="0"/>
              <a:t>Overenskomster og andre rammeaftaler</a:t>
            </a:r>
          </a:p>
          <a:p>
            <a:pPr marL="285750" indent="-285750">
              <a:buFont typeface="Arial" panose="020B0604020202020204" pitchFamily="34" charset="0"/>
              <a:buChar char="•"/>
            </a:pPr>
            <a:r>
              <a:rPr lang="da-DK" sz="1600" dirty="0"/>
              <a:t>Politiske drøftelser, værdidiskussioner og hensigtserklæringer</a:t>
            </a:r>
          </a:p>
          <a:p>
            <a:pPr marL="285750" indent="-285750">
              <a:buFont typeface="Arial" panose="020B0604020202020204" pitchFamily="34" charset="0"/>
              <a:buChar char="•"/>
            </a:pPr>
            <a:r>
              <a:rPr lang="da-DK" sz="1600" dirty="0"/>
              <a:t>Relevant kvantitativ data vedrørende dagpleje</a:t>
            </a:r>
          </a:p>
          <a:p>
            <a:pPr>
              <a:buNone/>
            </a:pPr>
            <a:endParaRPr lang="da-DK" dirty="0"/>
          </a:p>
          <a:p>
            <a:pPr>
              <a:buNone/>
            </a:pPr>
            <a:r>
              <a:rPr lang="da-DK" dirty="0" smtClean="0"/>
              <a:t>Finansieret af FOA og Innovationsfonden</a:t>
            </a:r>
          </a:p>
          <a:p>
            <a:pPr>
              <a:buNone/>
            </a:pPr>
            <a:endParaRPr lang="da-DK" dirty="0"/>
          </a:p>
          <a:p>
            <a:pPr>
              <a:buNone/>
            </a:pPr>
            <a:endParaRPr lang="da-DK" dirty="0" smtClean="0"/>
          </a:p>
          <a:p>
            <a:pPr>
              <a:buNone/>
            </a:pPr>
            <a:endParaRPr lang="da-DK" dirty="0"/>
          </a:p>
          <a:p>
            <a:pPr>
              <a:buNone/>
            </a:pPr>
            <a:endParaRPr lang="da-DK" dirty="0" smtClean="0"/>
          </a:p>
          <a:p>
            <a:pPr>
              <a:buNone/>
            </a:pPr>
            <a:endParaRPr lang="da-DK" dirty="0"/>
          </a:p>
        </p:txBody>
      </p:sp>
    </p:spTree>
    <p:custDataLst>
      <p:tags r:id="rId1"/>
    </p:custDataLst>
    <p:extLst>
      <p:ext uri="{BB962C8B-B14F-4D97-AF65-F5344CB8AC3E}">
        <p14:creationId xmlns:p14="http://schemas.microsoft.com/office/powerpoint/2010/main" val="2562941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Tre nedslag	</a:t>
            </a:r>
            <a:endParaRPr lang="da-DK" dirty="0"/>
          </a:p>
        </p:txBody>
      </p:sp>
      <p:sp>
        <p:nvSpPr>
          <p:cNvPr id="3" name="Pladsholder til indhold 2"/>
          <p:cNvSpPr>
            <a:spLocks noGrp="1"/>
          </p:cNvSpPr>
          <p:nvPr>
            <p:ph idx="1"/>
          </p:nvPr>
        </p:nvSpPr>
        <p:spPr/>
        <p:txBody>
          <a:bodyPr/>
          <a:lstStyle/>
          <a:p>
            <a:pPr marL="342900" indent="-342900">
              <a:buFont typeface="Arial" panose="020B0604020202020204" pitchFamily="34" charset="0"/>
              <a:buChar char="•"/>
            </a:pPr>
            <a:r>
              <a:rPr lang="da-DK" dirty="0" smtClean="0"/>
              <a:t>Dagplejehjemmet</a:t>
            </a:r>
          </a:p>
          <a:p>
            <a:pPr marL="342900" indent="-342900">
              <a:buFont typeface="Arial" panose="020B0604020202020204" pitchFamily="34" charset="0"/>
              <a:buChar char="•"/>
            </a:pPr>
            <a:endParaRPr lang="da-DK" dirty="0"/>
          </a:p>
          <a:p>
            <a:pPr marL="342900" indent="-342900">
              <a:buFont typeface="Arial" panose="020B0604020202020204" pitchFamily="34" charset="0"/>
              <a:buChar char="•"/>
            </a:pPr>
            <a:r>
              <a:rPr lang="da-DK" dirty="0" smtClean="0"/>
              <a:t>Børnenes indbyrdes samspil, relationer og interaktioner</a:t>
            </a:r>
          </a:p>
          <a:p>
            <a:pPr marL="342900" indent="-342900">
              <a:buFont typeface="Arial" panose="020B0604020202020204" pitchFamily="34" charset="0"/>
              <a:buChar char="•"/>
            </a:pPr>
            <a:endParaRPr lang="da-DK" dirty="0"/>
          </a:p>
          <a:p>
            <a:pPr marL="342900" indent="-342900">
              <a:buFont typeface="Arial" panose="020B0604020202020204" pitchFamily="34" charset="0"/>
              <a:buChar char="•"/>
            </a:pPr>
            <a:r>
              <a:rPr lang="da-DK" dirty="0" smtClean="0"/>
              <a:t>Dagplejepædagogikken</a:t>
            </a:r>
            <a:endParaRPr lang="da-DK" dirty="0"/>
          </a:p>
        </p:txBody>
      </p:sp>
      <p:sp>
        <p:nvSpPr>
          <p:cNvPr id="4" name="Pladsholder til dato 3"/>
          <p:cNvSpPr>
            <a:spLocks noGrp="1"/>
          </p:cNvSpPr>
          <p:nvPr>
            <p:ph type="dt" sz="half" idx="10"/>
          </p:nvPr>
        </p:nvSpPr>
        <p:spPr/>
        <p:txBody>
          <a:bodyPr/>
          <a:lstStyle/>
          <a:p>
            <a:fld id="{39B5BEB1-1EEB-4BD6-B15B-13DE9AFB8638}" type="datetime1">
              <a:rPr lang="da-DK" smtClean="0"/>
              <a:t>19-08-2021</a:t>
            </a:fld>
            <a:r>
              <a:rPr lang="da-DK" smtClean="0"/>
              <a:t>31-05-2021</a:t>
            </a:r>
            <a:endParaRPr lang="da-DK" dirty="0"/>
          </a:p>
        </p:txBody>
      </p:sp>
      <p:pic>
        <p:nvPicPr>
          <p:cNvPr id="5"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4452" y="2440074"/>
            <a:ext cx="4032448" cy="3818254"/>
          </a:xfrm>
          <a:prstGeom prst="rect">
            <a:avLst/>
          </a:prstGeom>
        </p:spPr>
      </p:pic>
    </p:spTree>
    <p:extLst>
      <p:ext uri="{BB962C8B-B14F-4D97-AF65-F5344CB8AC3E}">
        <p14:creationId xmlns:p14="http://schemas.microsoft.com/office/powerpoint/2010/main" val="925113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dirty="0" smtClean="0"/>
              <a:t>Oplæggets fokus</a:t>
            </a:r>
            <a:endParaRPr lang="da-DK" dirty="0"/>
          </a:p>
        </p:txBody>
      </p:sp>
      <p:sp>
        <p:nvSpPr>
          <p:cNvPr id="5" name="Content Placeholder 4"/>
          <p:cNvSpPr>
            <a:spLocks noGrp="1"/>
          </p:cNvSpPr>
          <p:nvPr>
            <p:ph idx="1"/>
          </p:nvPr>
        </p:nvSpPr>
        <p:spPr/>
        <p:txBody>
          <a:bodyPr/>
          <a:lstStyle/>
          <a:p>
            <a:r>
              <a:rPr lang="da-DK" dirty="0" smtClean="0"/>
              <a:t>Hvad kendetegner samspil og interaktioner blandt børn i dagplejen?</a:t>
            </a:r>
          </a:p>
          <a:p>
            <a:endParaRPr lang="da-DK" dirty="0"/>
          </a:p>
          <a:p>
            <a:r>
              <a:rPr lang="da-DK" dirty="0" smtClean="0"/>
              <a:t>Hvordan koordinerer og forhandler børnene fælles lege og aktiviteter?</a:t>
            </a:r>
          </a:p>
          <a:p>
            <a:endParaRPr lang="da-DK" dirty="0"/>
          </a:p>
          <a:p>
            <a:r>
              <a:rPr lang="da-DK" dirty="0" smtClean="0"/>
              <a:t>Hvilken betydning spiller dagplejens rammesætning for børnenes samspil og interaktioner?</a:t>
            </a:r>
          </a:p>
          <a:p>
            <a:endParaRPr lang="da-DK" dirty="0"/>
          </a:p>
          <a:p>
            <a:endParaRPr lang="da-DK" dirty="0"/>
          </a:p>
        </p:txBody>
      </p:sp>
    </p:spTree>
    <p:custDataLst>
      <p:tags r:id="rId1"/>
    </p:custDataLst>
    <p:extLst>
      <p:ext uri="{BB962C8B-B14F-4D97-AF65-F5344CB8AC3E}">
        <p14:creationId xmlns:p14="http://schemas.microsoft.com/office/powerpoint/2010/main" val="28133657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En feltnote at starte på</a:t>
            </a:r>
            <a:endParaRPr lang="da-DK" dirty="0"/>
          </a:p>
        </p:txBody>
      </p:sp>
      <p:sp>
        <p:nvSpPr>
          <p:cNvPr id="3" name="Pladsholder til indhold 2"/>
          <p:cNvSpPr>
            <a:spLocks noGrp="1"/>
          </p:cNvSpPr>
          <p:nvPr>
            <p:ph idx="1"/>
          </p:nvPr>
        </p:nvSpPr>
        <p:spPr/>
        <p:txBody>
          <a:bodyPr/>
          <a:lstStyle/>
          <a:p>
            <a:pPr algn="just"/>
            <a:r>
              <a:rPr lang="da-DK" sz="2800" dirty="0" smtClean="0"/>
              <a:t>Ingmar stiller to køer på anhængeren, som han har sat fast på traktoren. Han kører den roligt frem og tilbage. Smiler. Kigger rundt. Fanger Elias’ blik. De smiler begge. Elias kravler op i en dukkeseng. Han rokker fra side til side. Puster en spytboble. Ingmar kigger på </a:t>
            </a:r>
            <a:r>
              <a:rPr lang="da-DK" sz="2800" dirty="0" smtClean="0"/>
              <a:t>ham. </a:t>
            </a:r>
            <a:r>
              <a:rPr lang="da-DK" sz="2800" dirty="0" smtClean="0"/>
              <a:t>Han stritter med pegefingeren, men løfter ikke hånden. Elias åbner munden og løfter armene over hovedet. ”</a:t>
            </a:r>
            <a:r>
              <a:rPr lang="da-DK" sz="2800" dirty="0" err="1" smtClean="0"/>
              <a:t>Grrr</a:t>
            </a:r>
            <a:r>
              <a:rPr lang="da-DK" sz="2800" dirty="0" smtClean="0"/>
              <a:t>”, siger han og forsøger at lægge sig i dukkesengen. Ingmar kører videre med traktoren.</a:t>
            </a:r>
            <a:endParaRPr lang="da-DK" sz="2800" dirty="0"/>
          </a:p>
        </p:txBody>
      </p:sp>
      <p:sp>
        <p:nvSpPr>
          <p:cNvPr id="4" name="Pladsholder til dato 3"/>
          <p:cNvSpPr>
            <a:spLocks noGrp="1"/>
          </p:cNvSpPr>
          <p:nvPr>
            <p:ph type="dt" sz="half" idx="10"/>
          </p:nvPr>
        </p:nvSpPr>
        <p:spPr/>
        <p:txBody>
          <a:bodyPr/>
          <a:lstStyle/>
          <a:p>
            <a:fld id="{9FECCBA0-CC89-4E29-9F02-B30FF041755A}" type="datetime1">
              <a:rPr lang="da-DK" smtClean="0"/>
              <a:t>19-08-2021</a:t>
            </a:fld>
            <a:r>
              <a:rPr lang="da-DK" smtClean="0"/>
              <a:t>29-06-2021</a:t>
            </a:r>
            <a:endParaRPr lang="da-DK" dirty="0"/>
          </a:p>
        </p:txBody>
      </p:sp>
    </p:spTree>
    <p:extLst>
      <p:ext uri="{BB962C8B-B14F-4D97-AF65-F5344CB8AC3E}">
        <p14:creationId xmlns:p14="http://schemas.microsoft.com/office/powerpoint/2010/main" val="112031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6800" y="230400"/>
            <a:ext cx="8513916" cy="752400"/>
          </a:xfrm>
        </p:spPr>
        <p:txBody>
          <a:bodyPr/>
          <a:lstStyle/>
          <a:p>
            <a:r>
              <a:rPr lang="da-DK" dirty="0" smtClean="0"/>
              <a:t>Non-verbal kommunikation </a:t>
            </a:r>
            <a:endParaRPr lang="da-DK" dirty="0"/>
          </a:p>
        </p:txBody>
      </p:sp>
      <p:sp>
        <p:nvSpPr>
          <p:cNvPr id="3" name="Pladsholder til tekst 2"/>
          <p:cNvSpPr>
            <a:spLocks noGrp="1"/>
          </p:cNvSpPr>
          <p:nvPr>
            <p:ph type="body" sz="quarter" idx="14"/>
          </p:nvPr>
        </p:nvSpPr>
        <p:spPr/>
        <p:txBody>
          <a:bodyPr/>
          <a:lstStyle/>
          <a:p>
            <a:r>
              <a:rPr lang="da-DK" dirty="0" smtClean="0"/>
              <a:t>Blikretning, pegefingre, spytbobler, mimik, lydlige udtryk, kroppens bevægelser, øjenkontakt, tavshed mm. er centrale dele af barnets kommunikative repertoire</a:t>
            </a:r>
          </a:p>
          <a:p>
            <a:endParaRPr lang="da-DK" dirty="0"/>
          </a:p>
          <a:p>
            <a:r>
              <a:rPr lang="da-DK" dirty="0" smtClean="0"/>
              <a:t>Non-verbal betyder ikke non-social</a:t>
            </a:r>
          </a:p>
          <a:p>
            <a:endParaRPr lang="da-DK" dirty="0"/>
          </a:p>
          <a:p>
            <a:r>
              <a:rPr lang="da-DK" dirty="0" smtClean="0"/>
              <a:t>Non-verbal kommunikation anskues som barnets bestræbelser på at vise samhørighed, at etablere gensidighed og </a:t>
            </a:r>
            <a:r>
              <a:rPr lang="da-DK" i="1" dirty="0" smtClean="0"/>
              <a:t>at koble an til hinanden</a:t>
            </a:r>
            <a:endParaRPr lang="da-DK" dirty="0" smtClean="0"/>
          </a:p>
          <a:p>
            <a:endParaRPr lang="da-DK" dirty="0"/>
          </a:p>
        </p:txBody>
      </p:sp>
      <p:pic>
        <p:nvPicPr>
          <p:cNvPr id="6" name="Pladsholder til billede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433" b="7433"/>
          <a:stretch>
            <a:fillRect/>
          </a:stretch>
        </p:blipFill>
        <p:spPr>
          <a:xfrm>
            <a:off x="6306321" y="1138123"/>
            <a:ext cx="5048790" cy="4992918"/>
          </a:xfrm>
        </p:spPr>
      </p:pic>
      <p:sp>
        <p:nvSpPr>
          <p:cNvPr id="5" name="Pladsholder til dato 4"/>
          <p:cNvSpPr>
            <a:spLocks noGrp="1"/>
          </p:cNvSpPr>
          <p:nvPr>
            <p:ph type="dt" sz="half" idx="15"/>
          </p:nvPr>
        </p:nvSpPr>
        <p:spPr/>
        <p:txBody>
          <a:bodyPr/>
          <a:lstStyle/>
          <a:p>
            <a:fld id="{DEE89052-30CB-47BC-9626-81D0C96809FB}" type="datetime1">
              <a:rPr lang="da-DK" smtClean="0"/>
              <a:t>19-08-2021</a:t>
            </a:fld>
            <a:r>
              <a:rPr lang="da-DK" smtClean="0"/>
              <a:t>29-06-2021</a:t>
            </a:r>
            <a:endParaRPr lang="da-DK" dirty="0"/>
          </a:p>
        </p:txBody>
      </p:sp>
    </p:spTree>
    <p:extLst>
      <p:ext uri="{BB962C8B-B14F-4D97-AF65-F5344CB8AC3E}">
        <p14:creationId xmlns:p14="http://schemas.microsoft.com/office/powerpoint/2010/main" val="1898447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5913" y="210155"/>
            <a:ext cx="11556000" cy="752101"/>
          </a:xfrm>
        </p:spPr>
        <p:txBody>
          <a:bodyPr/>
          <a:lstStyle/>
          <a:p>
            <a:r>
              <a:rPr lang="da-DK" dirty="0" smtClean="0"/>
              <a:t>Godmorgen: Marius og Iben</a:t>
            </a:r>
            <a:endParaRPr lang="da-DK" dirty="0"/>
          </a:p>
        </p:txBody>
      </p:sp>
      <p:pic>
        <p:nvPicPr>
          <p:cNvPr id="2" name="Pladsholder til indhold 1"/>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661890" y="1373188"/>
            <a:ext cx="4868221" cy="4521200"/>
          </a:xfrm>
        </p:spPr>
      </p:pic>
    </p:spTree>
    <p:custDataLst>
      <p:tags r:id="rId1"/>
    </p:custDataLst>
    <p:extLst>
      <p:ext uri="{BB962C8B-B14F-4D97-AF65-F5344CB8AC3E}">
        <p14:creationId xmlns:p14="http://schemas.microsoft.com/office/powerpoint/2010/main" val="35359252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Udvekslinger som bærende princip</a:t>
            </a:r>
            <a:endParaRPr lang="da-DK" dirty="0"/>
          </a:p>
        </p:txBody>
      </p:sp>
      <p:sp>
        <p:nvSpPr>
          <p:cNvPr id="3" name="Pladsholder til indhold 2"/>
          <p:cNvSpPr>
            <a:spLocks noGrp="1"/>
          </p:cNvSpPr>
          <p:nvPr>
            <p:ph idx="1"/>
          </p:nvPr>
        </p:nvSpPr>
        <p:spPr/>
        <p:txBody>
          <a:bodyPr/>
          <a:lstStyle/>
          <a:p>
            <a:r>
              <a:rPr lang="da-DK" dirty="0" smtClean="0"/>
              <a:t>Anerkender af hinandens tilstedeværelse</a:t>
            </a:r>
          </a:p>
          <a:p>
            <a:r>
              <a:rPr lang="da-DK" dirty="0" smtClean="0"/>
              <a:t>Byder hinanden velkommen</a:t>
            </a:r>
          </a:p>
          <a:p>
            <a:r>
              <a:rPr lang="da-DK" dirty="0" smtClean="0"/>
              <a:t>Etablerer åbning for videre samspil</a:t>
            </a:r>
          </a:p>
          <a:p>
            <a:endParaRPr lang="da-DK" dirty="0"/>
          </a:p>
          <a:p>
            <a:r>
              <a:rPr lang="da-DK" dirty="0" smtClean="0"/>
              <a:t>Udvekslinger af genstande, rytmer og blikker – bærende princip i børnenes prosociale orienteringer</a:t>
            </a:r>
          </a:p>
          <a:p>
            <a:endParaRPr lang="da-DK" dirty="0"/>
          </a:p>
          <a:p>
            <a:r>
              <a:rPr lang="da-DK" dirty="0" smtClean="0"/>
              <a:t>Børnene læner sig mod hinanden, orienterer sig mod hinanden og er optaget af hinanden</a:t>
            </a:r>
          </a:p>
          <a:p>
            <a:endParaRPr lang="da-DK" dirty="0"/>
          </a:p>
          <a:p>
            <a:r>
              <a:rPr lang="da-DK" dirty="0" smtClean="0"/>
              <a:t>Der foregår </a:t>
            </a:r>
            <a:r>
              <a:rPr lang="da-DK" i="1" dirty="0" smtClean="0"/>
              <a:t>noget </a:t>
            </a:r>
            <a:r>
              <a:rPr lang="da-DK" dirty="0" smtClean="0"/>
              <a:t> der kun er børnenes</a:t>
            </a:r>
            <a:endParaRPr lang="da-DK" dirty="0"/>
          </a:p>
        </p:txBody>
      </p:sp>
      <p:sp>
        <p:nvSpPr>
          <p:cNvPr id="4" name="Pladsholder til dato 3"/>
          <p:cNvSpPr>
            <a:spLocks noGrp="1"/>
          </p:cNvSpPr>
          <p:nvPr>
            <p:ph type="dt" sz="half" idx="10"/>
          </p:nvPr>
        </p:nvSpPr>
        <p:spPr/>
        <p:txBody>
          <a:bodyPr/>
          <a:lstStyle/>
          <a:p>
            <a:fld id="{EA70DD15-B4D1-4F2A-B24C-B4CBC46D1ED3}" type="datetime1">
              <a:rPr lang="da-DK" smtClean="0"/>
              <a:t>19-08-2021</a:t>
            </a:fld>
            <a:r>
              <a:rPr lang="da-DK" smtClean="0"/>
              <a:t>29-06-2021</a:t>
            </a:r>
            <a:endParaRPr lang="da-DK" dirty="0"/>
          </a:p>
        </p:txBody>
      </p:sp>
    </p:spTree>
    <p:extLst>
      <p:ext uri="{BB962C8B-B14F-4D97-AF65-F5344CB8AC3E}">
        <p14:creationId xmlns:p14="http://schemas.microsoft.com/office/powerpoint/2010/main" val="611644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Taskeleg: Klara, Klaes, My og Mira</a:t>
            </a:r>
            <a:endParaRPr lang="da-DK" dirty="0"/>
          </a:p>
        </p:txBody>
      </p:sp>
      <p:pic>
        <p:nvPicPr>
          <p:cNvPr id="5" name="Pladsholder til indhol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6456" y="1373188"/>
            <a:ext cx="5899089" cy="4521200"/>
          </a:xfrm>
        </p:spPr>
      </p:pic>
      <p:sp>
        <p:nvSpPr>
          <p:cNvPr id="4" name="Pladsholder til dato 3"/>
          <p:cNvSpPr>
            <a:spLocks noGrp="1"/>
          </p:cNvSpPr>
          <p:nvPr>
            <p:ph type="dt" sz="half" idx="10"/>
          </p:nvPr>
        </p:nvSpPr>
        <p:spPr/>
        <p:txBody>
          <a:bodyPr/>
          <a:lstStyle/>
          <a:p>
            <a:fld id="{A87AD342-C7CD-42E7-99C7-51649206AE84}" type="datetime1">
              <a:rPr lang="da-DK" smtClean="0"/>
              <a:t>19-08-2021</a:t>
            </a:fld>
            <a:r>
              <a:rPr lang="da-DK" smtClean="0"/>
              <a:t>29-06-2021</a:t>
            </a:r>
            <a:endParaRPr lang="da-DK" dirty="0"/>
          </a:p>
        </p:txBody>
      </p:sp>
    </p:spTree>
    <p:extLst>
      <p:ext uri="{BB962C8B-B14F-4D97-AF65-F5344CB8AC3E}">
        <p14:creationId xmlns:p14="http://schemas.microsoft.com/office/powerpoint/2010/main" val="21860200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6235437374745988"/>
</p:tagLst>
</file>

<file path=ppt/tags/tag2.xml><?xml version="1.0" encoding="utf-8"?>
<p:tagLst xmlns:a="http://schemas.openxmlformats.org/drawingml/2006/main" xmlns:r="http://schemas.openxmlformats.org/officeDocument/2006/relationships" xmlns:p="http://schemas.openxmlformats.org/presentationml/2006/main">
  <p:tag name="TEMPLAFYSLIDEID" val="636235437374902238"/>
</p:tagLst>
</file>

<file path=ppt/tags/tag3.xml><?xml version="1.0" encoding="utf-8"?>
<p:tagLst xmlns:a="http://schemas.openxmlformats.org/drawingml/2006/main" xmlns:r="http://schemas.openxmlformats.org/officeDocument/2006/relationships" xmlns:p="http://schemas.openxmlformats.org/presentationml/2006/main">
  <p:tag name="TEMPLAFYSLIDEID" val="636235437374902238"/>
</p:tagLst>
</file>

<file path=ppt/tags/tag4.xml><?xml version="1.0" encoding="utf-8"?>
<p:tagLst xmlns:a="http://schemas.openxmlformats.org/drawingml/2006/main" xmlns:r="http://schemas.openxmlformats.org/officeDocument/2006/relationships" xmlns:p="http://schemas.openxmlformats.org/presentationml/2006/main">
  <p:tag name="TEMPLAFYSLIDEID" val="636235437375089291"/>
</p:tagLst>
</file>

<file path=ppt/tags/tag5.xml><?xml version="1.0" encoding="utf-8"?>
<p:tagLst xmlns:a="http://schemas.openxmlformats.org/drawingml/2006/main" xmlns:r="http://schemas.openxmlformats.org/officeDocument/2006/relationships" xmlns:p="http://schemas.openxmlformats.org/presentationml/2006/main">
  <p:tag name="TEMPLAFYSLIDEID" val="636235437375566864"/>
</p:tagLst>
</file>

<file path=ppt/theme/theme1.xml><?xml version="1.0" encoding="utf-8"?>
<a:theme xmlns:a="http://schemas.openxmlformats.org/drawingml/2006/main" name="AU 16:9">
  <a:themeElements>
    <a:clrScheme name="02 AU Purple">
      <a:dk1>
        <a:srgbClr val="000000"/>
      </a:dk1>
      <a:lt1>
        <a:srgbClr val="FFFFFF"/>
      </a:lt1>
      <a:dk2>
        <a:srgbClr val="281C41"/>
      </a:dk2>
      <a:lt2>
        <a:srgbClr val="281C41"/>
      </a:lt2>
      <a:accent1>
        <a:srgbClr val="0A1449"/>
      </a:accent1>
      <a:accent2>
        <a:srgbClr val="183D83"/>
      </a:accent2>
      <a:accent3>
        <a:srgbClr val="87D1F4"/>
      </a:accent3>
      <a:accent4>
        <a:srgbClr val="33525F"/>
      </a:accent4>
      <a:accent5>
        <a:srgbClr val="548195"/>
      </a:accent5>
      <a:accent6>
        <a:srgbClr val="C6C6C6"/>
      </a:accent6>
      <a:hlink>
        <a:srgbClr val="03428E"/>
      </a:hlink>
      <a:folHlink>
        <a:srgbClr val="03428E"/>
      </a:folHlink>
    </a:clrScheme>
    <a:fontScheme name="AU Passata">
      <a:majorFont>
        <a:latin typeface="AU Passata"/>
        <a:ea typeface=""/>
        <a:cs typeface=""/>
      </a:majorFont>
      <a:minorFont>
        <a:latin typeface="AU Passa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778" cap="flat" cmpd="sng" algn="ctr">
          <a:solidFill>
            <a:schemeClr val="accent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95000"/>
          </a:lnSpc>
          <a:spcBef>
            <a:spcPct val="0"/>
          </a:spcBef>
          <a:spcAft>
            <a:spcPct val="0"/>
          </a:spcAft>
          <a:buClrTx/>
          <a:buSzTx/>
          <a:buFont typeface="AU Passata" pitchFamily="34" charset="0"/>
          <a:buNone/>
          <a:tabLst/>
          <a:defRPr kumimoji="0" sz="1600" b="0" i="0" u="none" strike="noStrike" cap="none" normalizeH="0" baseline="0" dirty="0" err="1">
            <a:ln>
              <a:noFill/>
            </a:ln>
            <a:solidFill>
              <a:schemeClr val="bg1"/>
            </a:solidFill>
            <a:effectLst/>
            <a:latin typeface="AU Passata" pitchFamily="34" charset="0"/>
          </a:defRPr>
        </a:defPPr>
      </a:lstStyle>
    </a:spDef>
    <a:ln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a:ln>
              <a:noFill/>
            </a:ln>
            <a:solidFill>
              <a:schemeClr val="tx1"/>
            </a:solidFill>
            <a:effectLst/>
            <a:latin typeface="AU Passata" pitchFamily="34" charset="0"/>
          </a:defRPr>
        </a:defPPr>
      </a:lstStyle>
    </a:lnDef>
    <a:txDef>
      <a:spPr>
        <a:noFill/>
      </a:spPr>
      <a:bodyPr wrap="square" lIns="0" tIns="0" rIns="0" bIns="0" rtlCol="0">
        <a:spAutoFit/>
      </a:bodyPr>
      <a:lstStyle>
        <a:defPPr>
          <a:lnSpc>
            <a:spcPct val="95000"/>
          </a:lnSpc>
          <a:defRPr sz="1600" dirty="0">
            <a:latin typeface="+mn-lt"/>
          </a:defRPr>
        </a:defPPr>
      </a:lstStyle>
    </a:txDef>
  </a:objectDefaults>
  <a:extraClrSchemeLst/>
  <a:extLst>
    <a:ext uri="{05A4C25C-085E-4340-85A3-A5531E510DB2}">
      <thm15:themeFamily xmlns:thm15="http://schemas.microsoft.com/office/thememl/2012/main" name="AU PowerPoint Template 16-9.potx" id="{7A6F7BDC-B87C-43B1-A03F-8FC29EB8E4AA}" vid="{0342C178-0357-4DD1-B9D7-A15D067ACA9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569</Words>
  <Application>Microsoft Office PowerPoint</Application>
  <PresentationFormat>Brugerdefineret</PresentationFormat>
  <Paragraphs>85</Paragraphs>
  <Slides>13</Slides>
  <Notes>4</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13</vt:i4>
      </vt:variant>
    </vt:vector>
  </HeadingPairs>
  <TitlesOfParts>
    <vt:vector size="21" baseType="lpstr">
      <vt:lpstr>AU Passata Light</vt:lpstr>
      <vt:lpstr>AU Passata</vt:lpstr>
      <vt:lpstr>Georgia</vt:lpstr>
      <vt:lpstr>AU Peto</vt:lpstr>
      <vt:lpstr>Wingdings 3</vt:lpstr>
      <vt:lpstr>Arial</vt:lpstr>
      <vt:lpstr>Calibri</vt:lpstr>
      <vt:lpstr>AU 16:9</vt:lpstr>
      <vt:lpstr>Børns hverdagsliv i dagpleje – samspil og interaktion</vt:lpstr>
      <vt:lpstr>Om projektet </vt:lpstr>
      <vt:lpstr>Tre nedslag </vt:lpstr>
      <vt:lpstr>Oplæggets fokus</vt:lpstr>
      <vt:lpstr>En feltnote at starte på</vt:lpstr>
      <vt:lpstr>Non-verbal kommunikation </vt:lpstr>
      <vt:lpstr>Godmorgen: Marius og Iben</vt:lpstr>
      <vt:lpstr>Udvekslinger som bærende princip</vt:lpstr>
      <vt:lpstr>Taskeleg: Klara, Klaes, My og Mira</vt:lpstr>
      <vt:lpstr>Samspillets indre logikker</vt:lpstr>
      <vt:lpstr>Rammesætning af børnenes samspil</vt:lpstr>
      <vt:lpstr>Opsamling</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2021-08-19T13:19:48Z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luginDependencies_0">
    <vt:lpwstr>{"635926855539746206:636045261152541358":[{"dependencyType":"DataSource","dependencyId":":","dependencyVersion":null},{"dependencyType":"DataSource","dependencyId":":","dependencyVersion":null},{"dependencyType":"DataSource","dependencyId":":","dependency</vt:lpwstr>
  </property>
  <property fmtid="{D5CDD505-2E9C-101B-9397-08002B2CF9AE}" pid="3" name="PluginDependencies_1">
    <vt:lpwstr>Version":null},{"dependencyType":"DataSource","dependencyId":":","dependencyVersion":null},{"dependencyType":"DataSource","dependencyId":":","dependencyVersion":null},{"dependencyType":"DataSource","dependencyId":":","dependencyVersion":null},{"dependency</vt:lpwstr>
  </property>
  <property fmtid="{D5CDD505-2E9C-101B-9397-08002B2CF9AE}" pid="4" name="PluginDependencies_2">
    <vt:lpwstr>Type":"DataSource","dependencyId":":","dependencyVersion":null},{"dependencyType":"DataSource","dependencyId":":","dependencyVersion":null},{"dependencyType":"DataSource","dependencyId":":","dependencyVersion":null},{"dependencyType":"DataSource","depende</vt:lpwstr>
  </property>
  <property fmtid="{D5CDD505-2E9C-101B-9397-08002B2CF9AE}" pid="5" name="PluginDependencies_3">
    <vt:lpwstr>ncyId":":","dependencyVersion":null},{"dependencyType":"DataSource","dependencyId":":","dependencyVersion":null},{"dependencyType":"DataSource","dependencyId":":","dependencyVersion":null},{"dependencyType":"DataSource","dependencyId":":","dependencyVersi</vt:lpwstr>
  </property>
  <property fmtid="{D5CDD505-2E9C-101B-9397-08002B2CF9AE}" pid="6" name="PluginDependencies_4">
    <vt:lpwstr>on":null},{"dependencyType":"DataSource","dependencyId":":","dependencyVersion":null},{"dependencyType":"DataSource","dependencyId":":","dependencyVersion":null},{"dependencyType":"DataSource","dependencyId":":","dependencyVersion":null},{"dependencyType"</vt:lpwstr>
  </property>
  <property fmtid="{D5CDD505-2E9C-101B-9397-08002B2CF9AE}" pid="7" name="PluginDependencies_5">
    <vt:lpwstr>:"DataSource","dependencyId":":","dependencyVersion":null},{"dependencyType":"DataSource","dependencyId":":","dependencyVersion":null},{"dependencyType":"DataSource","dependencyId":":","dependencyVersion":null},{"dependencyType":"DataSource","dependencyId</vt:lpwstr>
  </property>
  <property fmtid="{D5CDD505-2E9C-101B-9397-08002B2CF9AE}" pid="8" name="PluginDependencies_6">
    <vt:lpwstr>":":","dependencyVersion":null},{"dependencyType":"DataSource","dependencyId":":","dependencyVersion":null},{"dependencyType":"DataSource","dependencyId":":","dependencyVersion":null},{"dependencyType":"DataSource","dependencyId":":","dependencyVersion":n</vt:lpwstr>
  </property>
  <property fmtid="{D5CDD505-2E9C-101B-9397-08002B2CF9AE}" pid="9" name="PluginDependencies_7">
    <vt:lpwstr>ull},{"dependencyType":"DataSource","dependencyId":":","dependencyVersion":null},{"dependencyType":"DataSource","dependencyId":":","dependencyVersion":null},{"dependencyType":"DataSource","dependencyId":":","dependencyVersion":null},{"dependencyType":"Dat</vt:lpwstr>
  </property>
  <property fmtid="{D5CDD505-2E9C-101B-9397-08002B2CF9AE}" pid="10" name="PluginDependencies_8">
    <vt:lpwstr>aSource","dependencyId":":","dependencyVersion":null},{"dependencyType":"DataSource","dependencyId":":","dependencyVersion":null},{"dependencyType":"DataSource","dependencyId":":","dependencyVersion":null},{"dependencyType":"DataSource","dependencyId":":"</vt:lpwstr>
  </property>
  <property fmtid="{D5CDD505-2E9C-101B-9397-08002B2CF9AE}" pid="11" name="PluginDependencies_9">
    <vt:lpwstr>,"dependencyVersion":null},{"dependencyType":"DataSource","dependencyId":":","dependencyVersion":null},{"dependencyType":"DataSource","dependencyId":":","dependencyVersion":null},{"dependencyType":"DataSource","dependencyId":":","dependencyVersion":null},</vt:lpwstr>
  </property>
  <property fmtid="{D5CDD505-2E9C-101B-9397-08002B2CF9AE}" pid="12" name="PluginDependencies_10">
    <vt:lpwstr>{"dependencyType":"DataSource","dependencyId":":","dependencyVersion":null},{"dependencyType":"DataSource","dependencyId":":","dependencyVersion":null},{"dependencyType":"DataSource","dependencyId":":","dependencyVersion":null},{"dependencyType":"DataSour</vt:lpwstr>
  </property>
  <property fmtid="{D5CDD505-2E9C-101B-9397-08002B2CF9AE}" pid="13" name="PluginDependencies_11">
    <vt:lpwstr>ce","dependencyId":":","dependencyVersion":null},{"dependencyType":"DataSource","dependencyId":":","dependencyVersion":null},{"dependencyType":"DataSource","dependencyId":":","dependencyVersion":null},{"dependencyType":"DataSource","dependencyId":":","dep</vt:lpwstr>
  </property>
  <property fmtid="{D5CDD505-2E9C-101B-9397-08002B2CF9AE}" pid="14" name="PluginDependencies_12">
    <vt:lpwstr>endencyVersion":null},{"dependencyType":"DataSource","dependencyId":":","dependencyVersion":null},{"dependencyType":"DataSource","dependencyId":":","dependencyVersion":null},{"dependencyType":"DataSource","dependencyId":":","dependencyVersion":null},{"dep</vt:lpwstr>
  </property>
  <property fmtid="{D5CDD505-2E9C-101B-9397-08002B2CF9AE}" pid="15" name="PluginDependencies_13">
    <vt:lpwstr>endencyType":"DataSource","dependencyId":":","dependencyVersion":null},{"dependencyType":"DataSource","dependencyId":":","dependencyVersion":null},{"dependencyType":"DataSource","dependencyId":":","dependencyVersion":null},{"dependencyType":"DataSource","</vt:lpwstr>
  </property>
  <property fmtid="{D5CDD505-2E9C-101B-9397-08002B2CF9AE}" pid="16" name="PluginDependencies_14">
    <vt:lpwstr>dependencyId":":","dependencyVersion":null},{"dependencyType":"DataSource","dependencyId":":","dependencyVersion":null},{"dependencyType":"DataSource","dependencyId":":","dependencyVersion":null},{"dependencyType":"DataSource","dependencyId":":","dependen</vt:lpwstr>
  </property>
  <property fmtid="{D5CDD505-2E9C-101B-9397-08002B2CF9AE}" pid="17" name="PluginDependencies_15">
    <vt:lpwstr>cyVersion":null},{"dependencyType":"DataSource","dependencyId":":","dependencyVersion":null},{"dependencyType":"DataSource","dependencyId":":","dependencyVersion":null},{"dependencyType":"DataSource","dependencyId":":","dependencyVersion":null},{"dependen</vt:lpwstr>
  </property>
  <property fmtid="{D5CDD505-2E9C-101B-9397-08002B2CF9AE}" pid="18" name="PluginDependencies_16">
    <vt:lpwstr>cyType":"DataSource","dependencyId":":","dependencyVersion":null},{"dependencyType":"DataSource","dependencyId":":","dependencyVersion":null},{"dependencyType":"DataSource","dependencyId":":","dependencyVersion":null},{"dependencyType":"DataSource","depen</vt:lpwstr>
  </property>
  <property fmtid="{D5CDD505-2E9C-101B-9397-08002B2CF9AE}" pid="19" name="PluginDependencies_17">
    <vt:lpwstr>dencyId":":","dependencyVersion":null},{"dependencyType":"DataSource","dependencyId":":","dependencyVersion":null},{"dependencyType":"DataSource","dependencyId":":","dependencyVersion":null},{"dependencyType":"DataSource","dependencyId":":","dependencyVer</vt:lpwstr>
  </property>
  <property fmtid="{D5CDD505-2E9C-101B-9397-08002B2CF9AE}" pid="20" name="PluginDependencies_18">
    <vt:lpwstr>sion":null},{"dependencyType":"DataSource","dependencyId":":","dependencyVersion":null},{"dependencyType":"DataSource","dependencyId":":","dependencyVersion":null},{"dependencyType":"DataSource","dependencyId":":","dependencyVersion":null},{"dependencyTyp</vt:lpwstr>
  </property>
  <property fmtid="{D5CDD505-2E9C-101B-9397-08002B2CF9AE}" pid="21" name="PluginDependencies_19">
    <vt:lpwstr>e":"DataSource","dependencyId":":","dependencyVersion":null},{"dependencyType":"DataSource","dependencyId":":","dependencyVersion":null},{"dependencyType":"DataSource","dependencyId":":","dependencyVersion":null},{"dependencyType":"DataSource","dependency</vt:lpwstr>
  </property>
  <property fmtid="{D5CDD505-2E9C-101B-9397-08002B2CF9AE}" pid="22" name="PluginDependencies_20">
    <vt:lpwstr>Id":":","dependencyVersion":null},{"dependencyType":"DataSource","dependencyId":":","dependencyVersion":null},{"dependencyType":"DataSource","dependencyId":":","dependencyVersion":null},{"dependencyType":"DataSource","dependencyId":":","dependencyVersion"</vt:lpwstr>
  </property>
  <property fmtid="{D5CDD505-2E9C-101B-9397-08002B2CF9AE}" pid="23" name="PluginDependencies_21">
    <vt:lpwstr>:null},{"dependencyType":"DataSource","dependencyId":":","dependencyVersion":null},{"dependencyType":"DataSource","dependencyId":":","dependencyVersion":null},{"dependencyType":"DataSource","dependencyId":":","dependencyVersion":null},{"dependencyType":"D</vt:lpwstr>
  </property>
  <property fmtid="{D5CDD505-2E9C-101B-9397-08002B2CF9AE}" pid="24" name="PluginDependencies_22">
    <vt:lpwstr>ataSource","dependencyId":":","dependencyVersion":null},{"dependencyType":"DataSource","dependencyId":":","dependencyVersion":null},{"dependencyType":"DataSource","dependencyId":":","dependencyVersion":null},{"dependencyType":"DataSource","dependencyId":"</vt:lpwstr>
  </property>
  <property fmtid="{D5CDD505-2E9C-101B-9397-08002B2CF9AE}" pid="25" name="PluginDependencies_23">
    <vt:lpwstr>:","dependencyVersion":null},{"dependencyType":"DataSource","dependencyId":":","dependencyVersion":null},{"dependencyType":"DataSource","dependencyId":":","dependencyVersion":null},{"dependencyType":"DataSource","dependencyId":":","dependencyVersion":null</vt:lpwstr>
  </property>
  <property fmtid="{D5CDD505-2E9C-101B-9397-08002B2CF9AE}" pid="26" name="PluginDependencies_24">
    <vt:lpwstr>},{"dependencyType":"DataSource","dependencyId":":","dependencyVersion":null},{"dependencyType":"DataSource","dependencyId":":","dependencyVersion":null},{"dependencyType":"DataSource","dependencyId":":","dependencyVersion":null},{"dependencyType":"DataSo</vt:lpwstr>
  </property>
  <property fmtid="{D5CDD505-2E9C-101B-9397-08002B2CF9AE}" pid="27" name="PluginDependencies_25">
    <vt:lpwstr>urce","dependencyId":":","dependencyVersion":null},{"dependencyType":"DataSource","dependencyId":":","dependencyVersion":null},{"dependencyType":"DataSource","dependencyId":":","dependencyVersion":null},{"dependencyType":"DataSource","dependencyId":":","d</vt:lpwstr>
  </property>
  <property fmtid="{D5CDD505-2E9C-101B-9397-08002B2CF9AE}" pid="28" name="PluginDependencies_26">
    <vt:lpwstr>ependencyVersion":null},{"dependencyType":"DataSource","dependencyId":":","dependencyVersion":null},{"dependencyType":"DataSource","dependencyId":":","dependencyVersion":null},{"dependencyType":"DataSource","dependencyId":":","dependencyVersion":null},{"d</vt:lpwstr>
  </property>
  <property fmtid="{D5CDD505-2E9C-101B-9397-08002B2CF9AE}" pid="29" name="PluginDependencies_27">
    <vt:lpwstr>ependencyType":"DataSource","dependencyId":":","dependencyVersion":null},{"dependencyType":"DataSource","dependencyId":":","dependencyVersion":null},{"dependencyType":"DataSource","dependencyId":":","dependencyVersion":null},{"dependencyType":"DataSource"</vt:lpwstr>
  </property>
  <property fmtid="{D5CDD505-2E9C-101B-9397-08002B2CF9AE}" pid="30" name="PluginDependencies_28">
    <vt:lpwstr>,"dependencyId":":","dependencyVersion":null},{"dependencyType":"DataSource","dependencyId":":","dependencyVersion":null},{"dependencyType":"DataSource","dependencyId":":","dependencyVersion":null},{"dependencyType":"DataSource","dependencyId":":","depend</vt:lpwstr>
  </property>
  <property fmtid="{D5CDD505-2E9C-101B-9397-08002B2CF9AE}" pid="31" name="PluginDependencies_29">
    <vt:lpwstr>encyVersion":null},{"dependencyType":"DataSource","dependencyId":":","dependencyVersion":null},{"dependencyType":"DataSource","dependencyId":":","dependencyVersion":null},{"dependencyType":"DataSource","dependencyId":":","dependencyVersion":null},{"depend</vt:lpwstr>
  </property>
  <property fmtid="{D5CDD505-2E9C-101B-9397-08002B2CF9AE}" pid="32" name="PluginDependencies_30">
    <vt:lpwstr>encyType":"DataSource","dependencyId":":","dependencyVersion":null},{"dependencyType":"DataSource","dependencyId":":","dependencyVersion":null},{"dependencyType":"DataSource","dependencyId":":","dependencyVersion":null},{"dependencyType":"DataSource","dep</vt:lpwstr>
  </property>
  <property fmtid="{D5CDD505-2E9C-101B-9397-08002B2CF9AE}" pid="33" name="PluginDependencies_31">
    <vt:lpwstr>endencyId":":","dependencyVersion":null},{"dependencyType":"DataSource","dependencyId":":","dependencyVersion":null},{"dependencyType":"DataSource","dependencyId":":","dependencyVersion":null},{"dependencyType":"DataSource","dependencyId":":","dependencyV</vt:lpwstr>
  </property>
  <property fmtid="{D5CDD505-2E9C-101B-9397-08002B2CF9AE}" pid="34" name="PluginDependencies_32">
    <vt:lpwstr>ersion":null},{"dependencyType":"DataSource","dependencyId":":","dependencyVersion":null},{"dependencyType":"DataSource","dependencyId":":","dependencyVersion":null},{"dependencyType":"DataSource","dependencyId":":","dependencyVersion":null},{"dependencyT</vt:lpwstr>
  </property>
  <property fmtid="{D5CDD505-2E9C-101B-9397-08002B2CF9AE}" pid="35" name="PluginDependencies_33">
    <vt:lpwstr>ype":"DataSource","dependencyId":":","dependencyVersion":null},{"dependencyType":"DataSource","dependencyId":":","dependencyVersion":null},{"dependencyType":"DataSource","dependencyId":":","dependencyVersion":null},{"dependencyType":"DataSource","dependen</vt:lpwstr>
  </property>
  <property fmtid="{D5CDD505-2E9C-101B-9397-08002B2CF9AE}" pid="36" name="PluginDependencies_34">
    <vt:lpwstr>cyId":":","dependencyVersion":null},{"dependencyType":"DataSource","dependencyId":":","dependencyVersion":null},{"dependencyType":"DataSource","dependencyId":":","dependencyVersion":null},{"dependencyType":"DataSource","dependencyId":":","dependencyVersio</vt:lpwstr>
  </property>
  <property fmtid="{D5CDD505-2E9C-101B-9397-08002B2CF9AE}" pid="37" name="PluginDependencies_35">
    <vt:lpwstr>n":null},{"dependencyType":"DataSource","dependencyId":":","dependencyVersion":null},{"dependencyType":"DataSource","dependencyId":":","dependencyVersion":null},{"dependencyType":"DataSource","dependencyId":":","dependencyVersion":null},{"dependencyType":</vt:lpwstr>
  </property>
  <property fmtid="{D5CDD505-2E9C-101B-9397-08002B2CF9AE}" pid="38" name="PluginDependencies_36">
    <vt:lpwstr>"DataSource","dependencyId":":","dependencyVersion":null},{"dependencyType":"DataSource","dependencyId":":","dependencyVersion":null},{"dependencyType":"DataSource","dependencyId":":","dependencyVersion":null},{"dependencyType":"DataSource","dependencyId"</vt:lpwstr>
  </property>
  <property fmtid="{D5CDD505-2E9C-101B-9397-08002B2CF9AE}" pid="39" name="PluginDependencies_37">
    <vt:lpwstr>:":","dependencyVersion":null},{"dependencyType":"DataSource","dependencyId":":","dependencyVersion":null},{"dependencyType":"DataSource","dependencyId":":","dependencyVersion":null},{"dependencyType":"DataSource","dependencyId":":","dependencyVersion":nu</vt:lpwstr>
  </property>
  <property fmtid="{D5CDD505-2E9C-101B-9397-08002B2CF9AE}" pid="40" name="PluginDependencies_38">
    <vt:lpwstr>ll},{"dependencyType":"DataSource","dependencyId":":","dependencyVersion":null},{"dependencyType":"DataSource","dependencyId":":","dependencyVersion":null},{"dependencyType":"DataSource","dependencyId":":","dependencyVersion":null},{"dependencyType":"Data</vt:lpwstr>
  </property>
  <property fmtid="{D5CDD505-2E9C-101B-9397-08002B2CF9AE}" pid="41" name="PluginDependencies_39">
    <vt:lpwstr>Source","dependencyId":":","dependencyVersion":null},{"dependencyType":"DataSource","dependencyId":":","dependencyVersion":null},{"dependencyType":"DataSource","dependencyId":":","dependencyVersion":null},{"dependencyType":"DataSource","dependencyId":":",</vt:lpwstr>
  </property>
  <property fmtid="{D5CDD505-2E9C-101B-9397-08002B2CF9AE}" pid="42" name="PluginDependencies_40">
    <vt:lpwstr>"dependencyVersion":null},{"dependencyType":"DataSource","dependencyId":":","dependencyVersion":null},{"dependencyType":"DataSource","dependencyId":":","dependencyVersion":null},{"dependencyType":"DataSource","dependencyId":":","dependencyVersion":null},{</vt:lpwstr>
  </property>
  <property fmtid="{D5CDD505-2E9C-101B-9397-08002B2CF9AE}" pid="43" name="PluginDependencies_41">
    <vt:lpwstr>"dependencyType":"DataSource","dependencyId":":","dependencyVersion":null},{"dependencyType":"DataSource","dependencyId":":","dependencyVersion":null},{"dependencyType":"DataSource","dependencyId":":","dependencyVersion":null},{"dependencyType":"DataSourc</vt:lpwstr>
  </property>
  <property fmtid="{D5CDD505-2E9C-101B-9397-08002B2CF9AE}" pid="44" name="PluginDependencies_42">
    <vt:lpwstr>e","dependencyId":":","dependencyVersion":null},{"dependencyType":"DataSource","dependencyId":":","dependencyVersion":null},{"dependencyType":"DataSource","dependencyId":":","dependencyVersion":null},{"dependencyType":"DataSource","dependencyId":":","depe</vt:lpwstr>
  </property>
  <property fmtid="{D5CDD505-2E9C-101B-9397-08002B2CF9AE}" pid="45" name="PluginDependencies_43">
    <vt:lpwstr>ndencyVersion":null},{"dependencyType":"DataSource","dependencyId":":","dependencyVersion":null},{"dependencyType":"DataSource","dependencyId":":","dependencyVersion":null},{"dependencyType":"DataSource","dependencyId":":","dependencyVersion":null},{"depe</vt:lpwstr>
  </property>
  <property fmtid="{D5CDD505-2E9C-101B-9397-08002B2CF9AE}" pid="46" name="PluginDependencies_44">
    <vt:lpwstr>ndencyType":"DataSource","dependencyId":":","dependencyVersion":null},{"dependencyType":"DataSource","dependencyId":":","dependencyVersion":null},{"dependencyType":"DataSource","dependencyId":":","dependencyVersion":null},{"dependencyType":"DataSource","d</vt:lpwstr>
  </property>
  <property fmtid="{D5CDD505-2E9C-101B-9397-08002B2CF9AE}" pid="47" name="PluginDependencies_45">
    <vt:lpwstr>ependencyId":":","dependencyVersion":null},{"dependencyType":"DataSource","dependencyId":":","dependencyVersion":null},{"dependencyType":"DataSource","dependencyId":":","dependencyVersion":null},{"dependencyType":"DataSource","dependencyId":":","dependenc</vt:lpwstr>
  </property>
  <property fmtid="{D5CDD505-2E9C-101B-9397-08002B2CF9AE}" pid="48" name="PluginDependencies_46">
    <vt:lpwstr>yVersion":null},{"dependencyType":"DataSource","dependencyId":":","dependencyVersion":null},{"dependencyType":"DataSource","dependencyId":":","dependencyVersion":null},{"dependencyType":"DataSource","dependencyId":":","dependencyVersion":null},{"dependenc</vt:lpwstr>
  </property>
  <property fmtid="{D5CDD505-2E9C-101B-9397-08002B2CF9AE}" pid="49" name="PluginDependencies_47">
    <vt:lpwstr>yType":"DataSource","dependencyId":":","dependencyVersion":null},{"dependencyType":"DataSource","dependencyId":":","dependencyVersion":null},{"dependencyType":"DataSource","dependencyId":":","dependencyVersion":null},{"dependencyType":"DataSource","depend</vt:lpwstr>
  </property>
  <property fmtid="{D5CDD505-2E9C-101B-9397-08002B2CF9AE}" pid="50" name="PluginDependencies_48">
    <vt:lpwstr>encyId":":","dependencyVersion":null},{"dependencyType":"DataSource","dependencyId":":","dependencyVersion":null},{"dependencyType":"DataSource","dependencyId":":","dependencyVersion":null},{"dependencyType":"DataSource","dependencyId":":","dependencyVers</vt:lpwstr>
  </property>
  <property fmtid="{D5CDD505-2E9C-101B-9397-08002B2CF9AE}" pid="51" name="PluginDependencies_49">
    <vt:lpwstr>ion":null},{"dependencyType":"DataSource","dependencyId":":","dependencyVersion":null},{"dependencyType":"DataSource","dependencyId":":","dependencyVersion":null},{"dependencyType":"DataSource","dependencyId":":","dependencyVersion":null},{"dependencyType</vt:lpwstr>
  </property>
  <property fmtid="{D5CDD505-2E9C-101B-9397-08002B2CF9AE}" pid="52" name="PluginDependencies_50">
    <vt:lpwstr>":"DataSource","dependencyId":":","dependencyVersion":null},{"dependencyType":"DataSource","dependencyId":":","dependencyVersion":null},{"dependencyType":"DataSource","dependencyId":":","dependencyVersion":null},{"dependencyType":"DataSource","dependencyI</vt:lpwstr>
  </property>
  <property fmtid="{D5CDD505-2E9C-101B-9397-08002B2CF9AE}" pid="53" name="PluginDependencies_51">
    <vt:lpwstr>d":":","dependencyVersion":null},{"dependencyType":"DataSource","dependencyId":":","dependencyVersion":null},{"dependencyType":"DataSource","dependencyId":":","dependencyVersion":null},{"dependencyType":"DataSource","dependencyId":":","dependencyVersion":</vt:lpwstr>
  </property>
  <property fmtid="{D5CDD505-2E9C-101B-9397-08002B2CF9AE}" pid="54" name="PluginDependencies_52">
    <vt:lpwstr>null},{"dependencyType":"DataSource","dependencyId":":","dependencyVersion":null},{"dependencyType":"DataSource","dependencyId":":","dependencyVersion":null},{"dependencyType":"DataSource","dependencyId":":","dependencyVersion":null},{"dependencyType":"Da</vt:lpwstr>
  </property>
  <property fmtid="{D5CDD505-2E9C-101B-9397-08002B2CF9AE}" pid="55" name="PluginDependencies_53">
    <vt:lpwstr>taSource","dependencyId":":","dependencyVersion":null}],"635926855539746206:636045261152541359":[],"635926855539746206:636045261152541360":[],"635926855539746206:636045261152541361":[],"635926855539746206:636045261152541362":[],"635690283596553901:6357565</vt:lpwstr>
  </property>
  <property fmtid="{D5CDD505-2E9C-101B-9397-08002B2CF9AE}" pid="56" name="PluginDependencies_54">
    <vt:lpwstr>74568773657":[]}</vt:lpwstr>
  </property>
  <property fmtid="{D5CDD505-2E9C-101B-9397-08002B2CF9AE}" pid="57" name="CustomerId">
    <vt:lpwstr>auoffice</vt:lpwstr>
  </property>
  <property fmtid="{D5CDD505-2E9C-101B-9397-08002B2CF9AE}" pid="58" name="TemplateId">
    <vt:lpwstr>636196524199658508</vt:lpwstr>
  </property>
  <property fmtid="{D5CDD505-2E9C-101B-9397-08002B2CF9AE}" pid="59" name="UserProfileId">
    <vt:lpwstr>636307023664282582</vt:lpwstr>
  </property>
  <property fmtid="{D5CDD505-2E9C-101B-9397-08002B2CF9AE}" pid="60" name="TemplafyTimeStamp">
    <vt:lpwstr>2017-02-24T14:35:30.3621506Z</vt:lpwstr>
  </property>
  <property fmtid="{D5CDD505-2E9C-101B-9397-08002B2CF9AE}" pid="61" name="OfficeID">
    <vt:lpwstr>2469</vt:lpwstr>
  </property>
  <property fmtid="{D5CDD505-2E9C-101B-9397-08002B2CF9AE}" pid="62" name="colorthemechange">
    <vt:lpwstr>True</vt:lpwstr>
  </property>
</Properties>
</file>